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0" r:id="rId4"/>
    <p:sldId id="263" r:id="rId5"/>
    <p:sldId id="271" r:id="rId6"/>
    <p:sldId id="279" r:id="rId7"/>
    <p:sldId id="267" r:id="rId8"/>
    <p:sldId id="280" r:id="rId9"/>
    <p:sldId id="278" r:id="rId10"/>
    <p:sldId id="270" r:id="rId11"/>
    <p:sldId id="268" r:id="rId12"/>
    <p:sldId id="269" r:id="rId13"/>
    <p:sldId id="272" r:id="rId14"/>
    <p:sldId id="275" r:id="rId15"/>
    <p:sldId id="276" r:id="rId16"/>
    <p:sldId id="277" r:id="rId17"/>
    <p:sldId id="273" r:id="rId18"/>
    <p:sldId id="274" r:id="rId19"/>
    <p:sldId id="281" r:id="rId20"/>
  </p:sldIdLst>
  <p:sldSz cx="12192000" cy="6858000"/>
  <p:notesSz cx="6858000" cy="91440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37"/>
    <a:srgbClr val="009287"/>
    <a:srgbClr val="FE6238"/>
    <a:srgbClr val="FE7C5A"/>
    <a:srgbClr val="006861"/>
    <a:srgbClr val="FAFAFA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51"/>
  </p:normalViewPr>
  <p:slideViewPr>
    <p:cSldViewPr snapToGrid="0">
      <p:cViewPr varScale="1">
        <p:scale>
          <a:sx n="70" d="100"/>
          <a:sy n="70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1 - Динамика</a:t>
            </a:r>
            <a:r>
              <a:rPr lang="ru-RU" sz="16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качества знаний учащихся по биологии в 2020-2021, 2021-2022, 2022-2023 учебных годах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119212962962963"/>
          <c:y val="1.58730158730158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5 класс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6 класс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60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7 класс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81947184"/>
        <c:axId val="381951496"/>
      </c:barChart>
      <c:catAx>
        <c:axId val="381947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1951496"/>
        <c:crosses val="autoZero"/>
        <c:auto val="1"/>
        <c:lblAlgn val="ctr"/>
        <c:lblOffset val="100"/>
        <c:noMultiLvlLbl val="0"/>
      </c:catAx>
      <c:valAx>
        <c:axId val="381951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1947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2</a:t>
            </a:r>
            <a:r>
              <a:rPr lang="ru-RU" sz="16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качества знаний учащихся</a:t>
            </a:r>
            <a:r>
              <a:rPr lang="ru-RU" sz="16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биологии в 2020-2021, 2021-2022, 2022-2023 учебных годах</a:t>
            </a:r>
            <a:endParaRPr lang="ru-RU" sz="16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6 класс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57.1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7 класс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83.3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8 класс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3168168"/>
        <c:axId val="443172088"/>
      </c:barChart>
      <c:catAx>
        <c:axId val="443168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3172088"/>
        <c:crosses val="autoZero"/>
        <c:auto val="1"/>
        <c:lblAlgn val="ctr"/>
        <c:lblOffset val="100"/>
        <c:noMultiLvlLbl val="0"/>
      </c:catAx>
      <c:valAx>
        <c:axId val="443172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43168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</a:t>
            </a:r>
            <a:r>
              <a:rPr lang="ru-RU" sz="16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3 - </a:t>
            </a:r>
            <a:r>
              <a:rPr lang="ru-RU" sz="1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ru-RU" sz="16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качества знаний учащихся по биологии в 2020-2021, 2021-2022, 2022-2023 учебных годах</a:t>
            </a:r>
            <a:endParaRPr lang="ru-RU" sz="16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7 класс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8 класс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60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9 класс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88.9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762680"/>
        <c:axId val="303763072"/>
      </c:barChart>
      <c:catAx>
        <c:axId val="303762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3763072"/>
        <c:crosses val="autoZero"/>
        <c:auto val="1"/>
        <c:lblAlgn val="ctr"/>
        <c:lblOffset val="100"/>
        <c:noMultiLvlLbl val="0"/>
      </c:catAx>
      <c:valAx>
        <c:axId val="303763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62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4 - Динамика качества</a:t>
            </a:r>
            <a:r>
              <a:rPr lang="ru-RU" sz="16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знаний учащихся по биологии в 2020-2021, 2021-2022, 2022-2023 учебных годах</a:t>
            </a:r>
            <a:endParaRPr lang="ru-RU" sz="16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8 класс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9 класс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66.7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10 класс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2991984"/>
        <c:axId val="302992768"/>
      </c:barChart>
      <c:catAx>
        <c:axId val="3029919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2992768"/>
        <c:crosses val="autoZero"/>
        <c:auto val="1"/>
        <c:lblAlgn val="ctr"/>
        <c:lblOffset val="100"/>
        <c:noMultiLvlLbl val="0"/>
      </c:catAx>
      <c:valAx>
        <c:axId val="30299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2991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</a:t>
            </a:r>
            <a:r>
              <a:rPr lang="ru-RU" sz="16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Динамика качества знаний учащихся по географии в 2020-2021, 2021-2022, 2022-2023 учебном году</a:t>
            </a:r>
            <a:endParaRPr lang="ru-RU" sz="16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5 класс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6 класс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60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7 класс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3173656"/>
        <c:axId val="443169736"/>
      </c:barChart>
      <c:catAx>
        <c:axId val="443173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3169736"/>
        <c:crosses val="autoZero"/>
        <c:auto val="1"/>
        <c:lblAlgn val="ctr"/>
        <c:lblOffset val="100"/>
        <c:noMultiLvlLbl val="0"/>
      </c:catAx>
      <c:valAx>
        <c:axId val="443169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43173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6 - Динамика качества знаний учащихся по географии в 2020-2021,</a:t>
            </a:r>
            <a:r>
              <a:rPr lang="ru-RU" sz="16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2021-2022, 2022-2023 учебном году</a:t>
            </a:r>
            <a:endParaRPr lang="ru-RU" sz="16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6 класс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71.400000000000006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7 класс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8 класс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3170912"/>
        <c:axId val="443171304"/>
      </c:barChart>
      <c:catAx>
        <c:axId val="44317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3171304"/>
        <c:crosses val="autoZero"/>
        <c:auto val="1"/>
        <c:lblAlgn val="ctr"/>
        <c:lblOffset val="100"/>
        <c:noMultiLvlLbl val="0"/>
      </c:catAx>
      <c:valAx>
        <c:axId val="443171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43170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7 - Динамика</a:t>
            </a:r>
            <a:r>
              <a:rPr lang="ru-RU" sz="16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качества знаний учащихся по географии в 2020-2021, 2021-2022, 2022-2021 учебных годах</a:t>
            </a:r>
            <a:endParaRPr lang="ru-RU" sz="16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7 класс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8 класс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60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9 класс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88.9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81952280"/>
        <c:axId val="381947968"/>
      </c:barChart>
      <c:catAx>
        <c:axId val="381952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1947968"/>
        <c:crosses val="autoZero"/>
        <c:auto val="1"/>
        <c:lblAlgn val="ctr"/>
        <c:lblOffset val="100"/>
        <c:noMultiLvlLbl val="0"/>
      </c:catAx>
      <c:valAx>
        <c:axId val="381947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1952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8 -</a:t>
            </a:r>
            <a:r>
              <a:rPr lang="ru-RU" sz="16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Динамика качества знаний учащихся по географии в 2020-2021, 2021-2022, 2022-2023 учебных годах</a:t>
            </a:r>
            <a:endParaRPr lang="ru-RU" sz="16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8 класс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9 класс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66.7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10 класс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75310592"/>
        <c:axId val="375311376"/>
      </c:barChart>
      <c:catAx>
        <c:axId val="37531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5311376"/>
        <c:crosses val="autoZero"/>
        <c:auto val="1"/>
        <c:lblAlgn val="ctr"/>
        <c:lblOffset val="100"/>
        <c:noMultiLvlLbl val="0"/>
      </c:catAx>
      <c:valAx>
        <c:axId val="375311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75310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10 - Динамика качества знаний учащихся</a:t>
            </a:r>
            <a:r>
              <a:rPr lang="ru-RU" sz="16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ОБЖ в 2020-2021, 2021-2022, 2022-2023 учебных годах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9 класс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10 класс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11 класс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80377512"/>
        <c:axId val="381950712"/>
      </c:barChart>
      <c:catAx>
        <c:axId val="380377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1950712"/>
        <c:crosses val="autoZero"/>
        <c:auto val="1"/>
        <c:lblAlgn val="ctr"/>
        <c:lblOffset val="100"/>
        <c:noMultiLvlLbl val="0"/>
      </c:catAx>
      <c:valAx>
        <c:axId val="381950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0377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92C6F7FE-0E30-DA80-D31C-CF684CF1A2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="" xmlns:a16="http://schemas.microsoft.com/office/drawing/2014/main" id="{891515F9-A0B8-BB70-E101-5FDB4A270B96}"/>
              </a:ext>
            </a:extLst>
          </p:cNvPr>
          <p:cNvSpPr/>
          <p:nvPr userDrawn="1"/>
        </p:nvSpPr>
        <p:spPr>
          <a:xfrm>
            <a:off x="0" y="1789490"/>
            <a:ext cx="12192000" cy="3279020"/>
          </a:xfrm>
          <a:prstGeom prst="rect">
            <a:avLst/>
          </a:prstGeom>
          <a:solidFill>
            <a:srgbClr val="009287"/>
          </a:solidFill>
          <a:ln w="6350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FB8659-B6DE-72B1-6408-1A5BEED3A4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8384" y="1812901"/>
            <a:ext cx="7715229" cy="2632975"/>
          </a:xfrm>
        </p:spPr>
        <p:txBody>
          <a:bodyPr anchor="ctr" anchorCtr="0">
            <a:normAutofit/>
          </a:bodyPr>
          <a:lstStyle>
            <a:lvl1pPr algn="ctr"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aa-ET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DC76768-0F6C-084A-AA9F-3FD08E6E5A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8384" y="4541757"/>
            <a:ext cx="7715229" cy="677743"/>
          </a:xfrm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rgbClr val="FE623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aa-ET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7D0539D-F450-2CCE-39AB-D6FB17B9C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2209-6B01-40C9-9308-158B10AE53EB}" type="datetimeFigureOut">
              <a:rPr lang="aa-ET" smtClean="0"/>
              <a:t>12/06/2023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5649D5-0CDA-17CB-AC6B-AA4BF9E4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D0DF0E8-476E-0AB2-8EE8-9696F56BE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26C7-46C3-4304-8629-D74098C963E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63660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84E16F-5565-C922-D285-90663AEED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8978A97-A8C4-38CB-6530-FF429C910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EDC765F-69DE-F3B1-A828-22E9B7B3D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2209-6B01-40C9-9308-158B10AE53EB}" type="datetimeFigureOut">
              <a:rPr lang="aa-ET" smtClean="0"/>
              <a:t>12/06/2023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0F55942-C461-691D-5FD1-5F3CE023F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9C58F52-702E-48AA-EC69-022FE4EFF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26C7-46C3-4304-8629-D74098C963E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892832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9DDD7944-9485-BDCE-7280-560A376AB9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9B43C74-60D3-6523-D6C4-D5ADD3F91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55C3C2A-4340-0307-6D28-9A98B3AAB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2209-6B01-40C9-9308-158B10AE53EB}" type="datetimeFigureOut">
              <a:rPr lang="aa-ET" smtClean="0"/>
              <a:t>12/06/2023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D131136-15E8-954D-DC0D-A410735B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36480FA-CCB6-C7F3-AA5D-B2F351FF5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26C7-46C3-4304-8629-D74098C963E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29572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B4DA52A-2C86-E105-689B-30604FF19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3CE0CBA-955D-67CC-6268-EEE647200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4F93FEE-1262-069D-B27A-B39136C98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2209-6B01-40C9-9308-158B10AE53EB}" type="datetimeFigureOut">
              <a:rPr lang="aa-ET" smtClean="0"/>
              <a:t>12/06/2023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D7D524A-324C-F68C-8CFA-C1757BAD2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13707A0-BBAA-A004-2E52-7E46BE8F9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26C7-46C3-4304-8629-D74098C963E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214901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0B2FB0-F2A9-BF09-17B9-558DF345B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45A1485-44B6-87B2-D4D4-8D5DA8518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2CDE9EF-2A13-1B63-1116-C45D944C1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2209-6B01-40C9-9308-158B10AE53EB}" type="datetimeFigureOut">
              <a:rPr lang="aa-ET" smtClean="0"/>
              <a:t>12/06/2023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862FA6C-F7BE-B162-88A5-D543329E4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660DCBD-47BF-2569-B80F-552E9D33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26C7-46C3-4304-8629-D74098C963E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953703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9C174A-3FC9-062D-DDA1-DD288E7BE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B573836-1E90-262E-008F-A792283637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39588CB-4983-42CE-E835-D0782AF42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065DE4A-1246-1530-0C4B-34AFA97C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2209-6B01-40C9-9308-158B10AE53EB}" type="datetimeFigureOut">
              <a:rPr lang="aa-ET" smtClean="0"/>
              <a:t>12/06/2023</a:t>
            </a:fld>
            <a:endParaRPr lang="aa-ET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0C6F946-34F2-B70B-0DE6-A8F726884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8C60440-CE71-E5FC-B45B-BCDBB2EAA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26C7-46C3-4304-8629-D74098C963E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483365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774AD1-9499-0537-BDB4-3451B62F5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8877DA7-7D2B-7533-52CB-7710E008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FB15F63-BB05-2BCB-2228-93473F0C0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68D0619-590C-CE57-1362-D7EA2BB719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B3C6FFA-947E-4B1A-913B-020B552CED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5D10CB4-CA11-929E-B4AE-08C43B77B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2209-6B01-40C9-9308-158B10AE53EB}" type="datetimeFigureOut">
              <a:rPr lang="aa-ET" smtClean="0"/>
              <a:t>12/06/2023</a:t>
            </a:fld>
            <a:endParaRPr lang="aa-ET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F4E8D30-68D4-FD65-1854-FC0CDD0C3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83A2E4E7-6F3E-F4B0-5C64-0A5C6D56A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26C7-46C3-4304-8629-D74098C963E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89399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542E284-AB1C-CBE6-554A-31B09D63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3363795-6373-7203-D969-BB32CB23D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2209-6B01-40C9-9308-158B10AE53EB}" type="datetimeFigureOut">
              <a:rPr lang="aa-ET" smtClean="0"/>
              <a:t>12/06/2023</a:t>
            </a:fld>
            <a:endParaRPr lang="aa-ET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869B36B8-FED1-86E6-CB5C-8C0BEF4C7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BECC670-C9D7-4C10-60B1-53156C86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26C7-46C3-4304-8629-D74098C963E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61824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CFC6EB26-F33B-CBEB-B50D-C5F5F6FEC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2209-6B01-40C9-9308-158B10AE53EB}" type="datetimeFigureOut">
              <a:rPr lang="aa-ET" smtClean="0"/>
              <a:t>12/06/2023</a:t>
            </a:fld>
            <a:endParaRPr lang="aa-ET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E909257-84A2-A102-0498-AB13A2819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BAEE8CF-6BB2-10DB-EECB-4C48288A2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26C7-46C3-4304-8629-D74098C963E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06227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F5D629-4BAF-B0E4-1F24-0743F3904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5A5436C-1D79-F290-FB06-579639E8F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7A738F0-E088-1588-33E0-E3D2DB7B5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2C5D69A-700F-8582-28E3-457511E29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2209-6B01-40C9-9308-158B10AE53EB}" type="datetimeFigureOut">
              <a:rPr lang="aa-ET" smtClean="0"/>
              <a:t>12/06/2023</a:t>
            </a:fld>
            <a:endParaRPr lang="aa-ET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8E8AD74-E8B0-92C8-6846-89AC4DC5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0AAA017-DAB4-6768-FD53-758C577B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26C7-46C3-4304-8629-D74098C963E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206691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5753DE-C632-95A6-B3B3-42DD454C9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C361C5C-3E83-D80B-067E-CFAD38002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a-ET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4B93055-A731-7CF4-27D7-E4513E9328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961FCDC-548D-22AF-6E65-A9092A37E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2209-6B01-40C9-9308-158B10AE53EB}" type="datetimeFigureOut">
              <a:rPr lang="aa-ET" smtClean="0"/>
              <a:t>12/06/2023</a:t>
            </a:fld>
            <a:endParaRPr lang="aa-ET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3ABC479-8119-0FFB-B9CC-DF25C3CC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62B6B6B-907A-46BD-6700-76DF188C6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26C7-46C3-4304-8629-D74098C963E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799280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6C3D82B-45BB-4291-BC1F-D43F124B99D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37866F-C1D0-93A0-A250-A596529FD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5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aa-ET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7529156-BA11-0D7C-B0FB-8EF5251A5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9405BBA-2EAB-3250-2D9A-39FF8FF2C9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D2209-6B01-40C9-9308-158B10AE53EB}" type="datetimeFigureOut">
              <a:rPr lang="aa-ET" smtClean="0"/>
              <a:t>12/06/2023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A4FFDB7-EBBC-4E49-B5D7-C316298D9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25CAFD8-6E8D-E978-1E20-2C88EF064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526C7-46C3-4304-8629-D74098C963E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43017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686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199622"/>
            <a:ext cx="10225825" cy="8435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общеобразовательное учреждение </a:t>
            </a:r>
            <a:b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общеобразовательная школа»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п.Усть-Лэкчим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241946" y="1644499"/>
            <a:ext cx="9898279" cy="381158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результатах педагогической деятельности </a:t>
            </a:r>
            <a:r>
              <a:rPr lang="ru-RU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</a:t>
            </a:r>
            <a:r>
              <a:rPr lang="ru-RU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биологии, </a:t>
            </a:r>
            <a:r>
              <a:rPr lang="ru-RU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географии </a:t>
            </a:r>
            <a:r>
              <a:rPr lang="ru-RU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ОБЖ </a:t>
            </a:r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Лобанова Александра Владимировича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7977" y="6057399"/>
            <a:ext cx="513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Усть-Лэкчим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2023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2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участия в муниципальном этапе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ВсОШ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2022-2023 учебном году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78.userapi.com/impg/a96rlZZ9wLqr1vE1W27WbjotAePzB17v1y3gxw/uUMiVwRVAUI.jpg?size=1200x1600&amp;quality=96&amp;sign=ad0368ccd54d35c10cef5d86a6b9adda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235" y="1249527"/>
            <a:ext cx="4115938" cy="548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9.userapi.com/impg/ksc47Durn4ymC3FgOST0WTJ8P8_YiKXo66eeLQ/1_u9TsxTNdk.jpg?size=1200x1600&amp;quality=96&amp;sign=519ce6508da40405c7c4ffcc1564bef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743" y="1249527"/>
            <a:ext cx="4114798" cy="548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8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участия обучающихся в конкурсах, конференциях, смотрах и т.д.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s://sun9-83.userapi.com/impg/zeZOOpOhw3FlQcuThO0wjL8XFdBvnEQpFpbAig/otgNsNGWItg.jpg?size=1200x1600&amp;quality=96&amp;sign=f8846cbf82dbf0614dc6b25ae86a68ec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475" y="7738281"/>
            <a:ext cx="3475629" cy="432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sun9-83.userapi.com/impg/zeZOOpOhw3FlQcuThO0wjL8XFdBvnEQpFpbAig/otgNsNGWItg.jpg?size=1200x1600&amp;quality=96&amp;sign=f8846cbf82dbf0614dc6b25ae86a68ec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55" y="1293642"/>
            <a:ext cx="1965278" cy="2620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09" y="1293642"/>
            <a:ext cx="1836133" cy="2620242"/>
          </a:xfrm>
          <a:prstGeom prst="rect">
            <a:avLst/>
          </a:prstGeom>
        </p:spPr>
      </p:pic>
      <p:pic>
        <p:nvPicPr>
          <p:cNvPr id="7" name="Рисунок 6" descr="https://sun9-11.userapi.com/impg/1MJ2Z1YsxeLK8O3IcV4AtjDdjrZrqotRIGndKA/T937fxNtby4.jpg?size=1200x1600&amp;quality=96&amp;sign=f88805267ff366657699e9139d14b688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/>
          <a:stretch/>
        </p:blipFill>
        <p:spPr bwMode="auto">
          <a:xfrm>
            <a:off x="4947518" y="1293642"/>
            <a:ext cx="1936341" cy="26202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sun9-85.userapi.com/impg/zlHog4TKZUfpCmALYuNZkGwqF-YpZwbNPq27UA/yA7lL0Bjgno.jpg?size=1200x1600&amp;quality=96&amp;sign=6fc077df4f3e04480ed5cf63d6446265&amp;type=album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/>
          <a:stretch/>
        </p:blipFill>
        <p:spPr bwMode="auto">
          <a:xfrm>
            <a:off x="7067235" y="1293642"/>
            <a:ext cx="1895756" cy="26202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t="7790" r="12040" b="10044"/>
          <a:stretch/>
        </p:blipFill>
        <p:spPr bwMode="auto">
          <a:xfrm>
            <a:off x="9146367" y="1293642"/>
            <a:ext cx="1917181" cy="26202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27" y="4025352"/>
            <a:ext cx="3790491" cy="2682522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118" y="4025352"/>
            <a:ext cx="3790492" cy="2682522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609" y="4025352"/>
            <a:ext cx="3790492" cy="268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1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10904" y="0"/>
            <a:ext cx="10515600" cy="4753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686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участия обучающихся в конкурсах, конференциях, смотрах и т.д.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38" y="1201004"/>
            <a:ext cx="1957922" cy="2766608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92" y="1201004"/>
            <a:ext cx="1957922" cy="276660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627" y="1201004"/>
            <a:ext cx="1957922" cy="2766608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1"/>
          <a:stretch/>
        </p:blipFill>
        <p:spPr>
          <a:xfrm>
            <a:off x="7006190" y="1201004"/>
            <a:ext cx="1940900" cy="2766608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5"/>
          <a:stretch/>
        </p:blipFill>
        <p:spPr>
          <a:xfrm>
            <a:off x="9116732" y="1201004"/>
            <a:ext cx="1944220" cy="2766608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5"/>
          <a:stretch/>
        </p:blipFill>
        <p:spPr>
          <a:xfrm>
            <a:off x="813101" y="4071913"/>
            <a:ext cx="1866795" cy="2656433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7"/>
          <a:stretch/>
        </p:blipFill>
        <p:spPr>
          <a:xfrm>
            <a:off x="2859092" y="4071912"/>
            <a:ext cx="1879710" cy="2656434"/>
          </a:xfrm>
          <a:prstGeom prst="rect">
            <a:avLst/>
          </a:prstGeom>
        </p:spPr>
      </p:pic>
      <p:pic>
        <p:nvPicPr>
          <p:cNvPr id="3074" name="Picture 2" descr="https://sun9-36.userapi.com/impg/GCCJACTdOGGVyCKb5s1zcCwOir2e54jQk3fxZg/MHInDafS4tg.jpg?size=764x1080&amp;quality=95&amp;sign=ba2bd2d41738596fc896ceb1141ef43c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998" y="4071912"/>
            <a:ext cx="1879181" cy="265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61.userapi.com/impg/y39ImLlB5e7lPEYzhfcICtDxKHAk8u74mvx6cg/5ivt5Pbm6Uk.jpg?size=764x1080&amp;quality=95&amp;sign=1954e86f68e19c775f21623a63fa8a5d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374" y="4071912"/>
            <a:ext cx="1879181" cy="265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72.userapi.com/impg/S7PwlawBl29Vn2gIESnHk-0ulNYu56hgIDjmVQ/oLq7cnvl9ko.jpg?size=764x1080&amp;quality=95&amp;sign=892a89ad375399d0eb37d8638c79dab1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750" y="4071911"/>
            <a:ext cx="1883459" cy="266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62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10904" y="0"/>
            <a:ext cx="10515600" cy="4753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686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участия обучающихся в конкурсах, конференциях, смотрах и т.д.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sun9-54.userapi.com/impg/7TkeLwvcoi-UtY-X560qciUwp0wMXYF9S5-MWQ/OQ1k0vxiWag.jpg?size=764x1080&amp;quality=95&amp;sign=0c01ccbe9f9074859f3b8e1c39e2574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05" y="1228299"/>
            <a:ext cx="1940245" cy="274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41.userapi.com/impg/Zdir0Hg-yo5bpCRXOTyjqPAnkZ_fJR9wjCkwww/w6z9ly7ozbQ.jpg?size=810x1080&amp;quality=96&amp;sign=84ecd6135bed3ea744539095bd37d164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" t="1459" r="3774"/>
          <a:stretch/>
        </p:blipFill>
        <p:spPr bwMode="auto">
          <a:xfrm>
            <a:off x="2948173" y="1228299"/>
            <a:ext cx="1931868" cy="274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10.userapi.com/impg/UTWRZjCieRmiL5MKWctY0R7q7CIf8oH8M8dXog/hkpaFUXiZqM.jpg?size=810x1080&amp;quality=96&amp;sign=3ad21cb3f5c77d248501ada2d976ff91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 t="1717" r="3176"/>
          <a:stretch/>
        </p:blipFill>
        <p:spPr bwMode="auto">
          <a:xfrm>
            <a:off x="5076861" y="1228299"/>
            <a:ext cx="1964126" cy="274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49.userapi.com/impg/1mCWqBShwhqHMOxTajsHixgUKNb9MT38X_ic8g/DyK0SA8fVl4.jpg?size=810x1080&amp;quality=96&amp;sign=08d9cc52cc1805e9c245fc07ee653d81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492" r="1786"/>
          <a:stretch/>
        </p:blipFill>
        <p:spPr bwMode="auto">
          <a:xfrm>
            <a:off x="7238582" y="1228299"/>
            <a:ext cx="1953450" cy="274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un9-80.userapi.com/impg/N9bG2fnPrYHBExmoIKHhBrn5_ADw_eUeXFL5LQ/-8hzK0DyiV4.jpg?size=810x1080&amp;quality=96&amp;sign=5dd33ca7af489af415f7ec4e0b7f0cce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1587"/>
          <a:stretch/>
        </p:blipFill>
        <p:spPr bwMode="auto">
          <a:xfrm>
            <a:off x="9389372" y="1228300"/>
            <a:ext cx="1999978" cy="274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sun9-79.userapi.com/impg/jeAEwcY78G5jIsZeus1I-lhQkooalvSUMD8xNg/SRqOKG-d-w0.jpg?size=810x1080&amp;quality=96&amp;sign=666ac12a3d386ca8efb82ead8f07e05c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/>
          <a:stretch/>
        </p:blipFill>
        <p:spPr bwMode="auto">
          <a:xfrm>
            <a:off x="803355" y="4094327"/>
            <a:ext cx="1940246" cy="268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sun9-26.userapi.com/impg/IXZXQbGxBYq_05TPnVNtTXc6XnGCC9iG1fUJZA/4StSM2X8kTg.jpg?size=810x1080&amp;quality=96&amp;sign=043adf0a8751ac3dd3d9b7fa0e904886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r="2267"/>
          <a:stretch/>
        </p:blipFill>
        <p:spPr bwMode="auto">
          <a:xfrm>
            <a:off x="2939416" y="4094327"/>
            <a:ext cx="1940625" cy="275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s://sun9-73.userapi.com/impg/6fIhST--VeMh2zy5OaE5r5nKse9GTuEC9dJBIQ/QPuJz9Hb02Y.jpg?size=810x1080&amp;quality=96&amp;sign=72bc7f7aaf462978934bd43394f67b91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" t="1559" r="3122"/>
          <a:stretch/>
        </p:blipFill>
        <p:spPr bwMode="auto">
          <a:xfrm>
            <a:off x="5075856" y="4082228"/>
            <a:ext cx="1966136" cy="278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https://sun9-22.userapi.com/impg/qFhN1M3go3pozEdEC9cfYBQGPLi8BNXkg6X42w/qiUzCpqgOio.jpg?size=1280x960&amp;quality=96&amp;sign=bea370cb9cc8866ecd59998c8fb3472d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990" y="4197526"/>
            <a:ext cx="3300514" cy="24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68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10904" y="0"/>
            <a:ext cx="10515600" cy="4753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686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участия обучающихся в конкурсах, конференциях, смотрах и т.д.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sun9-56.userapi.com/impg/YUM611QexVRy12vNNNY6YzV_tx1Tj0psMsFRog/5ZJpvGPeTMI.jpg?size=785x1080&amp;quality=96&amp;sign=3dcae3911c1babe8a779d52f5f6f075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04" y="1282888"/>
            <a:ext cx="1944266" cy="267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53.userapi.com/impg/QuA_bxaWZCVdhKmGRiURPYmc_xYqbBW_d94Yiw/BsrzkAnJNxU.jpg?size=785x1080&amp;quality=96&amp;sign=83be85f086c9dab0de56f062f945710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239" y="1282888"/>
            <a:ext cx="1944266" cy="267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53.userapi.com/impg/QuA_bxaWZCVdhKmGRiURPYmc_xYqbBW_d94Yiw/BsrzkAnJNxU.jpg?size=785x1080&amp;quality=96&amp;sign=83be85f086c9dab0de56f062f945710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571" y="1282888"/>
            <a:ext cx="1944266" cy="267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un9-46.userapi.com/impg/cL7s1FBCvPaC_SyzzaTk-5yLKmBZLTdsmh_1Kw/9jLXDZ45I4A.jpg?size=785x1080&amp;quality=96&amp;sign=9f77c36376973c5c96bdab9aea03e1a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902" y="1282888"/>
            <a:ext cx="1944266" cy="267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sun9-8.userapi.com/impg/R4s5jTCyGR2xTAcpHbGxYTuux7Zx-Wk22x5teA/LCHASwVw_Cg.jpg?size=785x1080&amp;quality=96&amp;sign=ab5630d66bbf8626aea93cc9cf8129d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238" y="1282888"/>
            <a:ext cx="1944266" cy="267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sun9-19.userapi.com/impg/dONmT5CCg9tICi74Ubs_VZgFmAIfXk6tRJoiiQ/h2hs5ZnJFE4.jpg?size=785x1080&amp;quality=96&amp;sign=79a1fe3b2ca495c91b1d8b848d915753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04" y="4066983"/>
            <a:ext cx="1944266" cy="267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sun9-32.userapi.com/impg/iWWbe2u9niB1t-ICwCd9m_JucHEENSk05f9O1A/gW2_QSDY4oo.jpg?size=785x1080&amp;quality=96&amp;sign=0101b0854eb01ba21218584ac10ee138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239" y="4068741"/>
            <a:ext cx="1942987" cy="26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s://sun9-12.userapi.com/impg/PpcNE4ahF2ItVImqqRmi_lcxq_WUPDO3xXiisg/zn9WZCu6Jik.jpg?size=785x1080&amp;quality=96&amp;sign=2d0a2838fde1cf11c42ba66c5bbb5d0c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571" y="4066982"/>
            <a:ext cx="1944266" cy="267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https://sun9-51.userapi.com/impg/GMQo9OCnbBQnSQUSd--t8fXmRwK-0nkCgHH_Uw/mUsd_W1HtN8.jpg?size=785x1080&amp;quality=96&amp;sign=d94d9a323962ea3165af3be21c99eaed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902" y="4066982"/>
            <a:ext cx="1944266" cy="267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https://sun9-3.userapi.com/impg/CPPJ61da6P0xF51_1DizhGvweZxpmKOR1TS7vQ/F6OD9e1x25Q.jpg?size=785x1080&amp;quality=96&amp;sign=ec54ebacabd8c6ef8a964920638e5a22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958" y="4066982"/>
            <a:ext cx="1945546" cy="26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8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10904" y="0"/>
            <a:ext cx="10515600" cy="4753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686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участия обучающихся в конкурсах, конференциях, смотрах и т.д.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sun9-32.userapi.com/impg/reAry-BKg52A4h9WvOpFoLUtDOmJjN5bpYzzbg/3Sj6qIzgBqQ.jpg?size=785x1080&amp;quality=96&amp;sign=484c46270b4e4382e15168213ca43c1d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04" y="1160061"/>
            <a:ext cx="2000535" cy="27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8.userapi.com/impg/bWvPHU-ZVqCFRcqbgnzhdnBIPTn46gZXxFIUAg/VBYFSfvy9f4.jpg?size=785x1080&amp;quality=96&amp;sign=83c6d6a666b9d2a8cdaf006c56950c7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564" y="1160061"/>
            <a:ext cx="2000535" cy="27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79.userapi.com/impg/bS2J0KbGbV-IyL0wC-Hj095WZyZ1fluvnZXeUw/U1g51D5aEg8.jpg?size=785x1080&amp;quality=96&amp;sign=50168d21509f02b3ab9827cd1080c70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224" y="1160062"/>
            <a:ext cx="2000535" cy="27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un9-79.userapi.com/impg/Qzu6eT7uF23ioM9xPvdtqMCFqSAM6ZNPBnKcQg/5yn7gfMZKiE.jpg?size=785x1080&amp;quality=96&amp;sign=02edd019bc763663f7e2a136faf3cabf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84" y="1160061"/>
            <a:ext cx="2000534" cy="27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sun9-77.userapi.com/impg/OMLIqMLlU3utlWh-beBVgVU-jby1hIL1nDrw3g/vJVKLcHUmuU.jpg?size=785x1080&amp;quality=96&amp;sign=eddd9b1f649333e99db4d7bddcb392f0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543" y="1160062"/>
            <a:ext cx="2000535" cy="27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sun9-56.userapi.com/impg/0jrNqb_BcvDEJ2dQ8eVTubkLrqk-vbaxJLLkSA/LOQy2h_om4A.jpg?size=785x1080&amp;quality=96&amp;sign=81cedde08a65a686b9de1284af573127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01" y="3996535"/>
            <a:ext cx="2020340" cy="277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s://sun9-48.userapi.com/impg/gJRgVW32-jSgDyd5ApXDsH2A_ZqEywX2lDKJIQ/KH9H8haQYRU.jpg?size=810x1080&amp;quality=95&amp;sign=cd94189821098273d9743827841ba093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564" y="3996535"/>
            <a:ext cx="2007915" cy="26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s://sun9-10.userapi.com/impg/roKFkKfUtsTXglxx-NZEEbIvDgKLu09VGSnn6A/YhUPicJxjlc.jpg?size=810x1080&amp;quality=95&amp;rotate=270&amp;sign=ca8c428388640c07fe7c5e7009d79d9d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702" y="3996535"/>
            <a:ext cx="2007914" cy="26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https://sun9-16.userapi.com/impg/CIppcI01591BQwR4qqd8-L6WDtxgUmOOEm3Y6Q/pM-OcC_3uz0.jpg?size=810x1080&amp;quality=95&amp;rotate=270&amp;sign=a9059c88555c29001937f2dbf618ec5d&amp;type=albu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" r="3133"/>
          <a:stretch/>
        </p:blipFill>
        <p:spPr bwMode="auto">
          <a:xfrm>
            <a:off x="7257839" y="3996535"/>
            <a:ext cx="1968490" cy="276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https://sun9-69.userapi.com/impg/x_C1vTtA2DWtBgspDXFl_qZ42VQKfMYWgxlZSA/FYuaDyfKRhc.jpg?size=810x1080&amp;quality=95&amp;sign=bb23fd71a45bfc5dceb1cd894ff3b720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543" y="4039737"/>
            <a:ext cx="2052281" cy="273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20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10904" y="0"/>
            <a:ext cx="10515600" cy="4753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686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участия обучающихся в конкурсах, конференциях, смотрах и т.д.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sun9-65.userapi.com/impg/VqWG3SylZ8zjLsirPHkMBiVW03RXqTC0IGA_jA/hMRweC8OG0Y.jpg?size=810x1080&amp;quality=95&amp;sign=df1ae8a9287a6f073330e18312b509f1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04" y="1897038"/>
            <a:ext cx="2584545" cy="344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67.userapi.com/impg/N4rfUA8A6l4XDeH6Y9843xCMUZekjNwt8VkZhA/pD24WItdwAM.jpg?size=810x1080&amp;quality=95&amp;sign=5765c9a73daebe9d191d315fdf8a9cc4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"/>
          <a:stretch/>
        </p:blipFill>
        <p:spPr bwMode="auto">
          <a:xfrm>
            <a:off x="3587487" y="1897038"/>
            <a:ext cx="2481217" cy="344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52.userapi.com/impg/O_Qpy3tjLt_QtlQUsgZN02ofW_n-1WZbuUdvMg/pCy1CqJIq-A.jpg?size=810x1080&amp;quality=95&amp;sign=249fb31be64c8fd650dcbcdd7e47bb68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/>
          <a:stretch/>
        </p:blipFill>
        <p:spPr bwMode="auto">
          <a:xfrm>
            <a:off x="6260742" y="1897038"/>
            <a:ext cx="2487593" cy="344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un9-52.userapi.com/impg/O_Qpy3tjLt_QtlQUsgZN02ofW_n-1WZbuUdvMg/pCy1CqJIq-A.jpg?size=810x1080&amp;quality=95&amp;sign=249fb31be64c8fd650dcbcdd7e47bb68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"/>
          <a:stretch/>
        </p:blipFill>
        <p:spPr bwMode="auto">
          <a:xfrm>
            <a:off x="8940373" y="1885987"/>
            <a:ext cx="2487593" cy="345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36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60661"/>
            <a:ext cx="10515600" cy="4753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 педагогического мастерства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202" y="1770878"/>
            <a:ext cx="3313077" cy="46845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738" y="1770878"/>
            <a:ext cx="3314412" cy="4684513"/>
          </a:xfrm>
          <a:prstGeom prst="rect">
            <a:avLst/>
          </a:prstGeom>
        </p:spPr>
      </p:pic>
      <p:pic>
        <p:nvPicPr>
          <p:cNvPr id="2050" name="Picture 2" descr="https://lh3.googleusercontent.com/QtVP-UMS8bgUrMuopHGKuqWx0AJJ9Tkast_zNxhTAyJ_SCaAHUmNUyEIIi0pOM8Q7wdDhQ=w12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58" y="1770878"/>
            <a:ext cx="3513385" cy="46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1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269" y="487956"/>
            <a:ext cx="10515600" cy="4753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 педагогического мастерства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192" y="1699144"/>
            <a:ext cx="3395677" cy="47993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9" y="1699144"/>
            <a:ext cx="3394135" cy="23995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9" y="4098741"/>
            <a:ext cx="3394135" cy="2399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294" y="1699144"/>
            <a:ext cx="3391007" cy="479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904" y="2835371"/>
            <a:ext cx="10515600" cy="475384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03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r="17258"/>
          <a:stretch/>
        </p:blipFill>
        <p:spPr>
          <a:xfrm>
            <a:off x="1009935" y="1644499"/>
            <a:ext cx="4100104" cy="36388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0867" y="832429"/>
            <a:ext cx="61551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Лобанов Александр Владимирович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Сыктывкарский государственный университет, квалификация Эколог с дополнительной квалификацией Преподаватель (2013 г.)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8 лет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высшая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письмо Управления образования АМО МР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Корткеросский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Почетная грамота Управления образования АМО МР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Корткеросский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Благодарственное письмо Администрации МО МР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Корткеросский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93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EC9C45-5498-884F-B1E1-489210D4F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деятельности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3" name="组合 43">
            <a:extLst>
              <a:ext uri="{FF2B5EF4-FFF2-40B4-BE49-F238E27FC236}">
                <a16:creationId xmlns="" xmlns:a16="http://schemas.microsoft.com/office/drawing/2014/main" id="{B29E5567-C76F-3C45-8557-7FFE041FE30F}"/>
              </a:ext>
            </a:extLst>
          </p:cNvPr>
          <p:cNvGrpSpPr/>
          <p:nvPr/>
        </p:nvGrpSpPr>
        <p:grpSpPr>
          <a:xfrm>
            <a:off x="4679824" y="2313816"/>
            <a:ext cx="3329201" cy="3327668"/>
            <a:chOff x="3347856" y="1888809"/>
            <a:chExt cx="2663825" cy="2662237"/>
          </a:xfrm>
          <a:solidFill>
            <a:schemeClr val="bg1">
              <a:lumMod val="95000"/>
            </a:schemeClr>
          </a:solidFill>
        </p:grpSpPr>
        <p:sp>
          <p:nvSpPr>
            <p:cNvPr id="64" name="Freeform 9">
              <a:extLst>
                <a:ext uri="{FF2B5EF4-FFF2-40B4-BE49-F238E27FC236}">
                  <a16:creationId xmlns="" xmlns:a16="http://schemas.microsoft.com/office/drawing/2014/main" id="{81FDF239-07A1-0149-8D22-FD607EDC3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856" y="1888809"/>
              <a:ext cx="2663825" cy="2662237"/>
            </a:xfrm>
            <a:custGeom>
              <a:avLst/>
              <a:gdLst>
                <a:gd name="T0" fmla="*/ 0 w 986"/>
                <a:gd name="T1" fmla="*/ 817 h 986"/>
                <a:gd name="T2" fmla="*/ 75 w 986"/>
                <a:gd name="T3" fmla="*/ 741 h 986"/>
                <a:gd name="T4" fmla="*/ 741 w 986"/>
                <a:gd name="T5" fmla="*/ 741 h 986"/>
                <a:gd name="T6" fmla="*/ 741 w 986"/>
                <a:gd name="T7" fmla="*/ 75 h 986"/>
                <a:gd name="T8" fmla="*/ 817 w 986"/>
                <a:gd name="T9" fmla="*/ 0 h 986"/>
                <a:gd name="T10" fmla="*/ 986 w 986"/>
                <a:gd name="T11" fmla="*/ 408 h 986"/>
                <a:gd name="T12" fmla="*/ 817 w 986"/>
                <a:gd name="T13" fmla="*/ 817 h 986"/>
                <a:gd name="T14" fmla="*/ 408 w 986"/>
                <a:gd name="T15" fmla="*/ 986 h 986"/>
                <a:gd name="T16" fmla="*/ 0 w 986"/>
                <a:gd name="T17" fmla="*/ 817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6" h="986">
                  <a:moveTo>
                    <a:pt x="0" y="817"/>
                  </a:moveTo>
                  <a:cubicBezTo>
                    <a:pt x="75" y="741"/>
                    <a:pt x="75" y="741"/>
                    <a:pt x="75" y="741"/>
                  </a:cubicBezTo>
                  <a:cubicBezTo>
                    <a:pt x="259" y="925"/>
                    <a:pt x="558" y="925"/>
                    <a:pt x="741" y="741"/>
                  </a:cubicBezTo>
                  <a:cubicBezTo>
                    <a:pt x="925" y="558"/>
                    <a:pt x="925" y="259"/>
                    <a:pt x="741" y="75"/>
                  </a:cubicBezTo>
                  <a:cubicBezTo>
                    <a:pt x="817" y="0"/>
                    <a:pt x="817" y="0"/>
                    <a:pt x="817" y="0"/>
                  </a:cubicBezTo>
                  <a:cubicBezTo>
                    <a:pt x="926" y="109"/>
                    <a:pt x="986" y="254"/>
                    <a:pt x="986" y="408"/>
                  </a:cubicBezTo>
                  <a:cubicBezTo>
                    <a:pt x="986" y="563"/>
                    <a:pt x="926" y="708"/>
                    <a:pt x="817" y="817"/>
                  </a:cubicBezTo>
                  <a:cubicBezTo>
                    <a:pt x="708" y="926"/>
                    <a:pt x="563" y="986"/>
                    <a:pt x="408" y="986"/>
                  </a:cubicBezTo>
                  <a:cubicBezTo>
                    <a:pt x="254" y="986"/>
                    <a:pt x="109" y="926"/>
                    <a:pt x="0" y="8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rgbClr val="261F1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65" name="TextBox 144">
              <a:extLst>
                <a:ext uri="{FF2B5EF4-FFF2-40B4-BE49-F238E27FC236}">
                  <a16:creationId xmlns="" xmlns:a16="http://schemas.microsoft.com/office/drawing/2014/main" id="{5E8D21F1-AD54-5249-BC42-0D5BA840E086}"/>
                </a:ext>
              </a:extLst>
            </p:cNvPr>
            <p:cNvSpPr txBox="1"/>
            <p:nvPr/>
          </p:nvSpPr>
          <p:spPr>
            <a:xfrm>
              <a:off x="5215273" y="3837624"/>
              <a:ext cx="311934" cy="369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399" dirty="0">
                  <a:solidFill>
                    <a:schemeClr val="bg1">
                      <a:lumMod val="9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A</a:t>
              </a:r>
              <a:endParaRPr lang="zh-CN" altLang="en-US" sz="2399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66" name="组合 46">
            <a:extLst>
              <a:ext uri="{FF2B5EF4-FFF2-40B4-BE49-F238E27FC236}">
                <a16:creationId xmlns="" xmlns:a16="http://schemas.microsoft.com/office/drawing/2014/main" id="{D47FDB68-2CCD-1C46-ACE8-73DAC7CC274B}"/>
              </a:ext>
            </a:extLst>
          </p:cNvPr>
          <p:cNvGrpSpPr/>
          <p:nvPr/>
        </p:nvGrpSpPr>
        <p:grpSpPr>
          <a:xfrm>
            <a:off x="4360392" y="1982444"/>
            <a:ext cx="2747881" cy="2748252"/>
            <a:chOff x="3092268" y="1623697"/>
            <a:chExt cx="2198688" cy="2198687"/>
          </a:xfrm>
          <a:solidFill>
            <a:schemeClr val="bg1">
              <a:lumMod val="95000"/>
            </a:schemeClr>
          </a:solidFill>
        </p:grpSpPr>
        <p:sp>
          <p:nvSpPr>
            <p:cNvPr id="67" name="Freeform 7">
              <a:extLst>
                <a:ext uri="{FF2B5EF4-FFF2-40B4-BE49-F238E27FC236}">
                  <a16:creationId xmlns="" xmlns:a16="http://schemas.microsoft.com/office/drawing/2014/main" id="{636CBEF0-F258-B746-9A2B-D1BEC9B8A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2268" y="1623697"/>
              <a:ext cx="2198688" cy="2198687"/>
            </a:xfrm>
            <a:custGeom>
              <a:avLst/>
              <a:gdLst>
                <a:gd name="T0" fmla="*/ 174 w 814"/>
                <a:gd name="T1" fmla="*/ 814 h 814"/>
                <a:gd name="T2" fmla="*/ 179 w 814"/>
                <a:gd name="T3" fmla="*/ 179 h 814"/>
                <a:gd name="T4" fmla="*/ 814 w 814"/>
                <a:gd name="T5" fmla="*/ 174 h 814"/>
                <a:gd name="T6" fmla="*/ 739 w 814"/>
                <a:gd name="T7" fmla="*/ 249 h 814"/>
                <a:gd name="T8" fmla="*/ 255 w 814"/>
                <a:gd name="T9" fmla="*/ 255 h 814"/>
                <a:gd name="T10" fmla="*/ 250 w 814"/>
                <a:gd name="T11" fmla="*/ 738 h 814"/>
                <a:gd name="T12" fmla="*/ 174 w 814"/>
                <a:gd name="T13" fmla="*/ 81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4" h="814">
                  <a:moveTo>
                    <a:pt x="174" y="814"/>
                  </a:moveTo>
                  <a:cubicBezTo>
                    <a:pt x="0" y="640"/>
                    <a:pt x="3" y="355"/>
                    <a:pt x="179" y="179"/>
                  </a:cubicBezTo>
                  <a:cubicBezTo>
                    <a:pt x="356" y="2"/>
                    <a:pt x="641" y="0"/>
                    <a:pt x="814" y="174"/>
                  </a:cubicBezTo>
                  <a:cubicBezTo>
                    <a:pt x="739" y="249"/>
                    <a:pt x="739" y="249"/>
                    <a:pt x="739" y="249"/>
                  </a:cubicBezTo>
                  <a:cubicBezTo>
                    <a:pt x="607" y="117"/>
                    <a:pt x="390" y="120"/>
                    <a:pt x="255" y="255"/>
                  </a:cubicBezTo>
                  <a:cubicBezTo>
                    <a:pt x="120" y="389"/>
                    <a:pt x="118" y="606"/>
                    <a:pt x="250" y="738"/>
                  </a:cubicBezTo>
                  <a:lnTo>
                    <a:pt x="174" y="81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rgbClr val="261F1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68" name="TextBox 152">
              <a:extLst>
                <a:ext uri="{FF2B5EF4-FFF2-40B4-BE49-F238E27FC236}">
                  <a16:creationId xmlns="" xmlns:a16="http://schemas.microsoft.com/office/drawing/2014/main" id="{77C7F141-8A3E-3A49-BB3B-C1AE4189C964}"/>
                </a:ext>
              </a:extLst>
            </p:cNvPr>
            <p:cNvSpPr txBox="1"/>
            <p:nvPr/>
          </p:nvSpPr>
          <p:spPr>
            <a:xfrm>
              <a:off x="3808197" y="1809956"/>
              <a:ext cx="327326" cy="369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399" dirty="0">
                  <a:solidFill>
                    <a:schemeClr val="bg1">
                      <a:lumMod val="9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D</a:t>
              </a:r>
              <a:endParaRPr lang="zh-CN" altLang="en-US" sz="2399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69" name="组合 49">
            <a:extLst>
              <a:ext uri="{FF2B5EF4-FFF2-40B4-BE49-F238E27FC236}">
                <a16:creationId xmlns="" xmlns:a16="http://schemas.microsoft.com/office/drawing/2014/main" id="{6295011B-D86F-7246-9606-05CFAC330370}"/>
              </a:ext>
            </a:extLst>
          </p:cNvPr>
          <p:cNvGrpSpPr/>
          <p:nvPr/>
        </p:nvGrpSpPr>
        <p:grpSpPr>
          <a:xfrm>
            <a:off x="5165907" y="2790051"/>
            <a:ext cx="1414613" cy="1414803"/>
            <a:chOff x="3736793" y="2269809"/>
            <a:chExt cx="1131888" cy="1131887"/>
          </a:xfrm>
          <a:solidFill>
            <a:schemeClr val="bg1">
              <a:lumMod val="95000"/>
            </a:schemeClr>
          </a:solidFill>
        </p:grpSpPr>
        <p:sp>
          <p:nvSpPr>
            <p:cNvPr id="70" name="Freeform 6">
              <a:extLst>
                <a:ext uri="{FF2B5EF4-FFF2-40B4-BE49-F238E27FC236}">
                  <a16:creationId xmlns="" xmlns:a16="http://schemas.microsoft.com/office/drawing/2014/main" id="{60DDDB96-D0E4-784E-BA45-7297C52B3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6793" y="2269809"/>
              <a:ext cx="1131888" cy="1131887"/>
            </a:xfrm>
            <a:custGeom>
              <a:avLst/>
              <a:gdLst>
                <a:gd name="T0" fmla="*/ 91 w 419"/>
                <a:gd name="T1" fmla="*/ 419 h 419"/>
                <a:gd name="T2" fmla="*/ 91 w 419"/>
                <a:gd name="T3" fmla="*/ 91 h 419"/>
                <a:gd name="T4" fmla="*/ 419 w 419"/>
                <a:gd name="T5" fmla="*/ 91 h 419"/>
                <a:gd name="T6" fmla="*/ 344 w 419"/>
                <a:gd name="T7" fmla="*/ 166 h 419"/>
                <a:gd name="T8" fmla="*/ 167 w 419"/>
                <a:gd name="T9" fmla="*/ 166 h 419"/>
                <a:gd name="T10" fmla="*/ 167 w 419"/>
                <a:gd name="T11" fmla="*/ 343 h 419"/>
                <a:gd name="T12" fmla="*/ 91 w 419"/>
                <a:gd name="T13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9" h="419">
                  <a:moveTo>
                    <a:pt x="91" y="419"/>
                  </a:moveTo>
                  <a:cubicBezTo>
                    <a:pt x="0" y="329"/>
                    <a:pt x="0" y="181"/>
                    <a:pt x="91" y="91"/>
                  </a:cubicBezTo>
                  <a:cubicBezTo>
                    <a:pt x="181" y="0"/>
                    <a:pt x="329" y="0"/>
                    <a:pt x="419" y="91"/>
                  </a:cubicBezTo>
                  <a:cubicBezTo>
                    <a:pt x="344" y="166"/>
                    <a:pt x="344" y="166"/>
                    <a:pt x="344" y="166"/>
                  </a:cubicBezTo>
                  <a:cubicBezTo>
                    <a:pt x="295" y="117"/>
                    <a:pt x="215" y="117"/>
                    <a:pt x="167" y="166"/>
                  </a:cubicBezTo>
                  <a:cubicBezTo>
                    <a:pt x="118" y="215"/>
                    <a:pt x="118" y="295"/>
                    <a:pt x="167" y="343"/>
                  </a:cubicBezTo>
                  <a:lnTo>
                    <a:pt x="91" y="41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rgbClr val="261F1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71" name="TextBox 150">
              <a:extLst>
                <a:ext uri="{FF2B5EF4-FFF2-40B4-BE49-F238E27FC236}">
                  <a16:creationId xmlns="" xmlns:a16="http://schemas.microsoft.com/office/drawing/2014/main" id="{AD9AF58B-7D31-7449-9000-D39005200554}"/>
                </a:ext>
              </a:extLst>
            </p:cNvPr>
            <p:cNvSpPr txBox="1"/>
            <p:nvPr/>
          </p:nvSpPr>
          <p:spPr>
            <a:xfrm>
              <a:off x="4013937" y="2370026"/>
              <a:ext cx="309369" cy="369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399" dirty="0">
                  <a:solidFill>
                    <a:schemeClr val="bg1">
                      <a:lumMod val="9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C</a:t>
              </a:r>
              <a:endParaRPr lang="zh-CN" altLang="en-US" sz="2399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72" name="组合 52">
            <a:extLst>
              <a:ext uri="{FF2B5EF4-FFF2-40B4-BE49-F238E27FC236}">
                <a16:creationId xmlns="" xmlns:a16="http://schemas.microsoft.com/office/drawing/2014/main" id="{B88FB5A1-CF00-6549-8A63-F8DA0F4A3C43}"/>
              </a:ext>
            </a:extLst>
          </p:cNvPr>
          <p:cNvGrpSpPr/>
          <p:nvPr/>
        </p:nvGrpSpPr>
        <p:grpSpPr>
          <a:xfrm>
            <a:off x="5304787" y="2905139"/>
            <a:ext cx="2065376" cy="2065653"/>
            <a:chOff x="3847918" y="2361884"/>
            <a:chExt cx="1652588" cy="1652587"/>
          </a:xfrm>
          <a:solidFill>
            <a:schemeClr val="bg1">
              <a:lumMod val="95000"/>
            </a:schemeClr>
          </a:solidFill>
        </p:grpSpPr>
        <p:sp>
          <p:nvSpPr>
            <p:cNvPr id="73" name="Freeform 8">
              <a:extLst>
                <a:ext uri="{FF2B5EF4-FFF2-40B4-BE49-F238E27FC236}">
                  <a16:creationId xmlns="" xmlns:a16="http://schemas.microsoft.com/office/drawing/2014/main" id="{49B92DD6-3A35-474A-8C02-2039D7ED2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7918" y="2361884"/>
              <a:ext cx="1652588" cy="1652587"/>
            </a:xfrm>
            <a:custGeom>
              <a:avLst/>
              <a:gdLst>
                <a:gd name="T0" fmla="*/ 0 w 612"/>
                <a:gd name="T1" fmla="*/ 480 h 612"/>
                <a:gd name="T2" fmla="*/ 76 w 612"/>
                <a:gd name="T3" fmla="*/ 404 h 612"/>
                <a:gd name="T4" fmla="*/ 404 w 612"/>
                <a:gd name="T5" fmla="*/ 404 h 612"/>
                <a:gd name="T6" fmla="*/ 404 w 612"/>
                <a:gd name="T7" fmla="*/ 76 h 612"/>
                <a:gd name="T8" fmla="*/ 480 w 612"/>
                <a:gd name="T9" fmla="*/ 0 h 612"/>
                <a:gd name="T10" fmla="*/ 480 w 612"/>
                <a:gd name="T11" fmla="*/ 480 h 612"/>
                <a:gd name="T12" fmla="*/ 0 w 612"/>
                <a:gd name="T13" fmla="*/ 48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2" h="612">
                  <a:moveTo>
                    <a:pt x="0" y="480"/>
                  </a:moveTo>
                  <a:cubicBezTo>
                    <a:pt x="76" y="404"/>
                    <a:pt x="76" y="404"/>
                    <a:pt x="76" y="404"/>
                  </a:cubicBezTo>
                  <a:cubicBezTo>
                    <a:pt x="166" y="495"/>
                    <a:pt x="314" y="495"/>
                    <a:pt x="404" y="404"/>
                  </a:cubicBezTo>
                  <a:cubicBezTo>
                    <a:pt x="495" y="314"/>
                    <a:pt x="495" y="166"/>
                    <a:pt x="404" y="76"/>
                  </a:cubicBezTo>
                  <a:cubicBezTo>
                    <a:pt x="480" y="0"/>
                    <a:pt x="480" y="0"/>
                    <a:pt x="480" y="0"/>
                  </a:cubicBezTo>
                  <a:cubicBezTo>
                    <a:pt x="612" y="132"/>
                    <a:pt x="612" y="348"/>
                    <a:pt x="480" y="480"/>
                  </a:cubicBezTo>
                  <a:cubicBezTo>
                    <a:pt x="348" y="612"/>
                    <a:pt x="133" y="612"/>
                    <a:pt x="0" y="4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rgbClr val="261F1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74" name="TextBox 147">
              <a:extLst>
                <a:ext uri="{FF2B5EF4-FFF2-40B4-BE49-F238E27FC236}">
                  <a16:creationId xmlns="" xmlns:a16="http://schemas.microsoft.com/office/drawing/2014/main" id="{9F7A1CE9-25D7-9A44-B20F-9FF9C53674AC}"/>
                </a:ext>
              </a:extLst>
            </p:cNvPr>
            <p:cNvSpPr txBox="1"/>
            <p:nvPr/>
          </p:nvSpPr>
          <p:spPr>
            <a:xfrm>
              <a:off x="5056570" y="2613663"/>
              <a:ext cx="292696" cy="369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399" dirty="0">
                  <a:solidFill>
                    <a:schemeClr val="bg1">
                      <a:lumMod val="9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B</a:t>
              </a:r>
              <a:endParaRPr lang="zh-CN" altLang="en-US" sz="2399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75" name="Picture 18">
            <a:extLst>
              <a:ext uri="{FF2B5EF4-FFF2-40B4-BE49-F238E27FC236}">
                <a16:creationId xmlns="" xmlns:a16="http://schemas.microsoft.com/office/drawing/2014/main" id="{AA063C91-A069-FD4B-960F-9EC064AE0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7686" y="3383356"/>
            <a:ext cx="632135" cy="90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Freeform 28">
            <a:extLst>
              <a:ext uri="{FF2B5EF4-FFF2-40B4-BE49-F238E27FC236}">
                <a16:creationId xmlns="" xmlns:a16="http://schemas.microsoft.com/office/drawing/2014/main" id="{7888690A-0DFD-E146-8127-173F51CAC4C4}"/>
              </a:ext>
            </a:extLst>
          </p:cNvPr>
          <p:cNvSpPr>
            <a:spLocks noEditPoints="1"/>
          </p:cNvSpPr>
          <p:nvPr/>
        </p:nvSpPr>
        <p:spPr bwMode="auto">
          <a:xfrm>
            <a:off x="8081179" y="4193941"/>
            <a:ext cx="319496" cy="480201"/>
          </a:xfrm>
          <a:custGeom>
            <a:avLst/>
            <a:gdLst>
              <a:gd name="T0" fmla="*/ 83 w 103"/>
              <a:gd name="T1" fmla="*/ 52 h 155"/>
              <a:gd name="T2" fmla="*/ 83 w 103"/>
              <a:gd name="T3" fmla="*/ 52 h 155"/>
              <a:gd name="T4" fmla="*/ 87 w 103"/>
              <a:gd name="T5" fmla="*/ 36 h 155"/>
              <a:gd name="T6" fmla="*/ 52 w 103"/>
              <a:gd name="T7" fmla="*/ 0 h 155"/>
              <a:gd name="T8" fmla="*/ 32 w 103"/>
              <a:gd name="T9" fmla="*/ 6 h 155"/>
              <a:gd name="T10" fmla="*/ 28 w 103"/>
              <a:gd name="T11" fmla="*/ 10 h 155"/>
              <a:gd name="T12" fmla="*/ 27 w 103"/>
              <a:gd name="T13" fmla="*/ 10 h 155"/>
              <a:gd name="T14" fmla="*/ 17 w 103"/>
              <a:gd name="T15" fmla="*/ 36 h 155"/>
              <a:gd name="T16" fmla="*/ 17 w 103"/>
              <a:gd name="T17" fmla="*/ 36 h 155"/>
              <a:gd name="T18" fmla="*/ 17 w 103"/>
              <a:gd name="T19" fmla="*/ 38 h 155"/>
              <a:gd name="T20" fmla="*/ 17 w 103"/>
              <a:gd name="T21" fmla="*/ 40 h 155"/>
              <a:gd name="T22" fmla="*/ 17 w 103"/>
              <a:gd name="T23" fmla="*/ 40 h 155"/>
              <a:gd name="T24" fmla="*/ 21 w 103"/>
              <a:gd name="T25" fmla="*/ 52 h 155"/>
              <a:gd name="T26" fmla="*/ 20 w 103"/>
              <a:gd name="T27" fmla="*/ 52 h 155"/>
              <a:gd name="T28" fmla="*/ 9 w 103"/>
              <a:gd name="T29" fmla="*/ 55 h 155"/>
              <a:gd name="T30" fmla="*/ 0 w 103"/>
              <a:gd name="T31" fmla="*/ 72 h 155"/>
              <a:gd name="T32" fmla="*/ 0 w 103"/>
              <a:gd name="T33" fmla="*/ 107 h 155"/>
              <a:gd name="T34" fmla="*/ 0 w 103"/>
              <a:gd name="T35" fmla="*/ 112 h 155"/>
              <a:gd name="T36" fmla="*/ 0 w 103"/>
              <a:gd name="T37" fmla="*/ 135 h 155"/>
              <a:gd name="T38" fmla="*/ 20 w 103"/>
              <a:gd name="T39" fmla="*/ 155 h 155"/>
              <a:gd name="T40" fmla="*/ 83 w 103"/>
              <a:gd name="T41" fmla="*/ 155 h 155"/>
              <a:gd name="T42" fmla="*/ 103 w 103"/>
              <a:gd name="T43" fmla="*/ 135 h 155"/>
              <a:gd name="T44" fmla="*/ 103 w 103"/>
              <a:gd name="T45" fmla="*/ 72 h 155"/>
              <a:gd name="T46" fmla="*/ 83 w 103"/>
              <a:gd name="T47" fmla="*/ 52 h 155"/>
              <a:gd name="T48" fmla="*/ 82 w 103"/>
              <a:gd name="T49" fmla="*/ 36 h 155"/>
              <a:gd name="T50" fmla="*/ 81 w 103"/>
              <a:gd name="T51" fmla="*/ 45 h 155"/>
              <a:gd name="T52" fmla="*/ 81 w 103"/>
              <a:gd name="T53" fmla="*/ 45 h 155"/>
              <a:gd name="T54" fmla="*/ 79 w 103"/>
              <a:gd name="T55" fmla="*/ 48 h 155"/>
              <a:gd name="T56" fmla="*/ 79 w 103"/>
              <a:gd name="T57" fmla="*/ 49 h 155"/>
              <a:gd name="T58" fmla="*/ 78 w 103"/>
              <a:gd name="T59" fmla="*/ 50 h 155"/>
              <a:gd name="T60" fmla="*/ 61 w 103"/>
              <a:gd name="T61" fmla="*/ 64 h 155"/>
              <a:gd name="T62" fmla="*/ 67 w 103"/>
              <a:gd name="T63" fmla="*/ 64 h 155"/>
              <a:gd name="T64" fmla="*/ 59 w 103"/>
              <a:gd name="T65" fmla="*/ 102 h 155"/>
              <a:gd name="T66" fmla="*/ 57 w 103"/>
              <a:gd name="T67" fmla="*/ 112 h 155"/>
              <a:gd name="T68" fmla="*/ 54 w 103"/>
              <a:gd name="T69" fmla="*/ 95 h 155"/>
              <a:gd name="T70" fmla="*/ 52 w 103"/>
              <a:gd name="T71" fmla="*/ 78 h 155"/>
              <a:gd name="T72" fmla="*/ 55 w 103"/>
              <a:gd name="T73" fmla="*/ 73 h 155"/>
              <a:gd name="T74" fmla="*/ 59 w 103"/>
              <a:gd name="T75" fmla="*/ 66 h 155"/>
              <a:gd name="T76" fmla="*/ 44 w 103"/>
              <a:gd name="T77" fmla="*/ 66 h 155"/>
              <a:gd name="T78" fmla="*/ 46 w 103"/>
              <a:gd name="T79" fmla="*/ 69 h 155"/>
              <a:gd name="T80" fmla="*/ 52 w 103"/>
              <a:gd name="T81" fmla="*/ 78 h 155"/>
              <a:gd name="T82" fmla="*/ 47 w 103"/>
              <a:gd name="T83" fmla="*/ 112 h 155"/>
              <a:gd name="T84" fmla="*/ 37 w 103"/>
              <a:gd name="T85" fmla="*/ 64 h 155"/>
              <a:gd name="T86" fmla="*/ 42 w 103"/>
              <a:gd name="T87" fmla="*/ 64 h 155"/>
              <a:gd name="T88" fmla="*/ 34 w 103"/>
              <a:gd name="T89" fmla="*/ 60 h 155"/>
              <a:gd name="T90" fmla="*/ 27 w 103"/>
              <a:gd name="T91" fmla="*/ 53 h 155"/>
              <a:gd name="T92" fmla="*/ 21 w 103"/>
              <a:gd name="T93" fmla="*/ 36 h 155"/>
              <a:gd name="T94" fmla="*/ 29 w 103"/>
              <a:gd name="T95" fmla="*/ 16 h 155"/>
              <a:gd name="T96" fmla="*/ 52 w 103"/>
              <a:gd name="T97" fmla="*/ 5 h 155"/>
              <a:gd name="T98" fmla="*/ 80 w 103"/>
              <a:gd name="T99" fmla="*/ 26 h 155"/>
              <a:gd name="T100" fmla="*/ 81 w 103"/>
              <a:gd name="T101" fmla="*/ 28 h 155"/>
              <a:gd name="T102" fmla="*/ 82 w 103"/>
              <a:gd name="T103" fmla="*/ 31 h 155"/>
              <a:gd name="T104" fmla="*/ 82 w 103"/>
              <a:gd name="T105" fmla="*/ 36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3" h="155">
                <a:moveTo>
                  <a:pt x="83" y="52"/>
                </a:moveTo>
                <a:cubicBezTo>
                  <a:pt x="83" y="52"/>
                  <a:pt x="83" y="52"/>
                  <a:pt x="83" y="52"/>
                </a:cubicBezTo>
                <a:cubicBezTo>
                  <a:pt x="85" y="47"/>
                  <a:pt x="87" y="41"/>
                  <a:pt x="87" y="36"/>
                </a:cubicBezTo>
                <a:cubicBezTo>
                  <a:pt x="87" y="16"/>
                  <a:pt x="71" y="0"/>
                  <a:pt x="52" y="0"/>
                </a:cubicBezTo>
                <a:cubicBezTo>
                  <a:pt x="45" y="0"/>
                  <a:pt x="38" y="3"/>
                  <a:pt x="32" y="6"/>
                </a:cubicBezTo>
                <a:cubicBezTo>
                  <a:pt x="28" y="10"/>
                  <a:pt x="28" y="10"/>
                  <a:pt x="28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1" y="17"/>
                  <a:pt x="17" y="26"/>
                  <a:pt x="17" y="36"/>
                </a:cubicBezTo>
                <a:cubicBezTo>
                  <a:pt x="17" y="36"/>
                  <a:pt x="17" y="36"/>
                  <a:pt x="17" y="36"/>
                </a:cubicBezTo>
                <a:cubicBezTo>
                  <a:pt x="17" y="36"/>
                  <a:pt x="17" y="37"/>
                  <a:pt x="17" y="38"/>
                </a:cubicBezTo>
                <a:cubicBezTo>
                  <a:pt x="17" y="38"/>
                  <a:pt x="17" y="39"/>
                  <a:pt x="17" y="40"/>
                </a:cubicBezTo>
                <a:cubicBezTo>
                  <a:pt x="17" y="40"/>
                  <a:pt x="17" y="40"/>
                  <a:pt x="17" y="40"/>
                </a:cubicBezTo>
                <a:cubicBezTo>
                  <a:pt x="17" y="44"/>
                  <a:pt x="19" y="48"/>
                  <a:pt x="21" y="52"/>
                </a:cubicBezTo>
                <a:cubicBezTo>
                  <a:pt x="20" y="52"/>
                  <a:pt x="20" y="52"/>
                  <a:pt x="20" y="52"/>
                </a:cubicBezTo>
                <a:cubicBezTo>
                  <a:pt x="16" y="52"/>
                  <a:pt x="12" y="53"/>
                  <a:pt x="9" y="55"/>
                </a:cubicBezTo>
                <a:cubicBezTo>
                  <a:pt x="4" y="59"/>
                  <a:pt x="0" y="65"/>
                  <a:pt x="0" y="72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35"/>
                  <a:pt x="0" y="135"/>
                  <a:pt x="0" y="135"/>
                </a:cubicBezTo>
                <a:cubicBezTo>
                  <a:pt x="0" y="146"/>
                  <a:pt x="9" y="155"/>
                  <a:pt x="20" y="155"/>
                </a:cubicBezTo>
                <a:cubicBezTo>
                  <a:pt x="83" y="155"/>
                  <a:pt x="83" y="155"/>
                  <a:pt x="83" y="155"/>
                </a:cubicBezTo>
                <a:cubicBezTo>
                  <a:pt x="94" y="155"/>
                  <a:pt x="103" y="146"/>
                  <a:pt x="103" y="135"/>
                </a:cubicBezTo>
                <a:cubicBezTo>
                  <a:pt x="103" y="72"/>
                  <a:pt x="103" y="72"/>
                  <a:pt x="103" y="72"/>
                </a:cubicBezTo>
                <a:cubicBezTo>
                  <a:pt x="103" y="61"/>
                  <a:pt x="94" y="52"/>
                  <a:pt x="83" y="52"/>
                </a:cubicBezTo>
                <a:close/>
                <a:moveTo>
                  <a:pt x="82" y="36"/>
                </a:moveTo>
                <a:cubicBezTo>
                  <a:pt x="82" y="39"/>
                  <a:pt x="82" y="42"/>
                  <a:pt x="81" y="45"/>
                </a:cubicBezTo>
                <a:cubicBezTo>
                  <a:pt x="81" y="45"/>
                  <a:pt x="81" y="45"/>
                  <a:pt x="81" y="45"/>
                </a:cubicBezTo>
                <a:cubicBezTo>
                  <a:pt x="80" y="46"/>
                  <a:pt x="80" y="47"/>
                  <a:pt x="79" y="48"/>
                </a:cubicBezTo>
                <a:cubicBezTo>
                  <a:pt x="79" y="48"/>
                  <a:pt x="79" y="49"/>
                  <a:pt x="79" y="49"/>
                </a:cubicBezTo>
                <a:cubicBezTo>
                  <a:pt x="79" y="50"/>
                  <a:pt x="78" y="50"/>
                  <a:pt x="78" y="50"/>
                </a:cubicBezTo>
                <a:cubicBezTo>
                  <a:pt x="75" y="57"/>
                  <a:pt x="69" y="62"/>
                  <a:pt x="61" y="64"/>
                </a:cubicBezTo>
                <a:cubicBezTo>
                  <a:pt x="67" y="64"/>
                  <a:pt x="67" y="64"/>
                  <a:pt x="67" y="64"/>
                </a:cubicBezTo>
                <a:cubicBezTo>
                  <a:pt x="59" y="102"/>
                  <a:pt x="59" y="102"/>
                  <a:pt x="59" y="102"/>
                </a:cubicBezTo>
                <a:cubicBezTo>
                  <a:pt x="57" y="112"/>
                  <a:pt x="57" y="112"/>
                  <a:pt x="57" y="112"/>
                </a:cubicBezTo>
                <a:cubicBezTo>
                  <a:pt x="54" y="95"/>
                  <a:pt x="54" y="95"/>
                  <a:pt x="54" y="95"/>
                </a:cubicBezTo>
                <a:cubicBezTo>
                  <a:pt x="52" y="78"/>
                  <a:pt x="52" y="78"/>
                  <a:pt x="52" y="78"/>
                </a:cubicBezTo>
                <a:cubicBezTo>
                  <a:pt x="55" y="73"/>
                  <a:pt x="55" y="73"/>
                  <a:pt x="55" y="73"/>
                </a:cubicBezTo>
                <a:cubicBezTo>
                  <a:pt x="59" y="66"/>
                  <a:pt x="59" y="66"/>
                  <a:pt x="59" y="66"/>
                </a:cubicBezTo>
                <a:cubicBezTo>
                  <a:pt x="44" y="66"/>
                  <a:pt x="44" y="66"/>
                  <a:pt x="44" y="66"/>
                </a:cubicBezTo>
                <a:cubicBezTo>
                  <a:pt x="46" y="69"/>
                  <a:pt x="46" y="69"/>
                  <a:pt x="46" y="69"/>
                </a:cubicBezTo>
                <a:cubicBezTo>
                  <a:pt x="52" y="78"/>
                  <a:pt x="52" y="78"/>
                  <a:pt x="52" y="78"/>
                </a:cubicBezTo>
                <a:cubicBezTo>
                  <a:pt x="47" y="112"/>
                  <a:pt x="47" y="112"/>
                  <a:pt x="47" y="112"/>
                </a:cubicBezTo>
                <a:cubicBezTo>
                  <a:pt x="37" y="64"/>
                  <a:pt x="37" y="64"/>
                  <a:pt x="37" y="64"/>
                </a:cubicBezTo>
                <a:cubicBezTo>
                  <a:pt x="42" y="64"/>
                  <a:pt x="42" y="64"/>
                  <a:pt x="42" y="64"/>
                </a:cubicBezTo>
                <a:cubicBezTo>
                  <a:pt x="39" y="63"/>
                  <a:pt x="36" y="62"/>
                  <a:pt x="34" y="60"/>
                </a:cubicBezTo>
                <a:cubicBezTo>
                  <a:pt x="31" y="58"/>
                  <a:pt x="29" y="56"/>
                  <a:pt x="27" y="53"/>
                </a:cubicBezTo>
                <a:cubicBezTo>
                  <a:pt x="23" y="48"/>
                  <a:pt x="21" y="42"/>
                  <a:pt x="21" y="36"/>
                </a:cubicBezTo>
                <a:cubicBezTo>
                  <a:pt x="21" y="28"/>
                  <a:pt x="24" y="21"/>
                  <a:pt x="29" y="16"/>
                </a:cubicBezTo>
                <a:cubicBezTo>
                  <a:pt x="34" y="9"/>
                  <a:pt x="42" y="5"/>
                  <a:pt x="52" y="5"/>
                </a:cubicBezTo>
                <a:cubicBezTo>
                  <a:pt x="65" y="5"/>
                  <a:pt x="76" y="14"/>
                  <a:pt x="80" y="26"/>
                </a:cubicBezTo>
                <a:cubicBezTo>
                  <a:pt x="81" y="27"/>
                  <a:pt x="81" y="27"/>
                  <a:pt x="81" y="28"/>
                </a:cubicBezTo>
                <a:cubicBezTo>
                  <a:pt x="81" y="29"/>
                  <a:pt x="81" y="30"/>
                  <a:pt x="82" y="31"/>
                </a:cubicBezTo>
                <a:cubicBezTo>
                  <a:pt x="82" y="32"/>
                  <a:pt x="82" y="34"/>
                  <a:pt x="82" y="3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zh-CN" altLang="en-US" sz="2399" dirty="0">
              <a:solidFill>
                <a:srgbClr val="261F1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77" name="组合 57">
            <a:extLst>
              <a:ext uri="{FF2B5EF4-FFF2-40B4-BE49-F238E27FC236}">
                <a16:creationId xmlns="" xmlns:a16="http://schemas.microsoft.com/office/drawing/2014/main" id="{B5F4B809-DEC2-7C4A-BFD4-28E64DC16D4E}"/>
              </a:ext>
            </a:extLst>
          </p:cNvPr>
          <p:cNvGrpSpPr/>
          <p:nvPr/>
        </p:nvGrpSpPr>
        <p:grpSpPr>
          <a:xfrm rot="2700000">
            <a:off x="8616355" y="4054626"/>
            <a:ext cx="2480719" cy="605098"/>
            <a:chOff x="6403402" y="1583835"/>
            <a:chExt cx="1984652" cy="484162"/>
          </a:xfrm>
        </p:grpSpPr>
        <p:sp>
          <p:nvSpPr>
            <p:cNvPr id="79" name="矩形 59">
              <a:extLst>
                <a:ext uri="{FF2B5EF4-FFF2-40B4-BE49-F238E27FC236}">
                  <a16:creationId xmlns="" xmlns:a16="http://schemas.microsoft.com/office/drawing/2014/main" id="{DC8E70B1-FBEC-6247-ACDF-ACBFF6F9F3D0}"/>
                </a:ext>
              </a:extLst>
            </p:cNvPr>
            <p:cNvSpPr/>
            <p:nvPr/>
          </p:nvSpPr>
          <p:spPr>
            <a:xfrm>
              <a:off x="6403402" y="1583835"/>
              <a:ext cx="1984652" cy="484162"/>
            </a:xfrm>
            <a:prstGeom prst="rect">
              <a:avLst/>
            </a:prstGeom>
          </p:spPr>
          <p:txBody>
            <a:bodyPr vert="horz" wrap="square" lIns="111567" tIns="55783" rIns="111567" bIns="55783" rtlCol="0">
              <a:spAutoFit/>
            </a:bodyPr>
            <a:lstStyle/>
            <a:p>
              <a:r>
                <a:rPr lang="ru-RU" altLang="zh-CN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Работа с одаренными детьми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80" name="直接连接符 87">
              <a:extLst>
                <a:ext uri="{FF2B5EF4-FFF2-40B4-BE49-F238E27FC236}">
                  <a16:creationId xmlns="" xmlns:a16="http://schemas.microsoft.com/office/drawing/2014/main" id="{E2BE165C-3B2B-9F44-A263-B49F54E23018}"/>
                </a:ext>
              </a:extLst>
            </p:cNvPr>
            <p:cNvCxnSpPr/>
            <p:nvPr/>
          </p:nvCxnSpPr>
          <p:spPr>
            <a:xfrm>
              <a:off x="6450478" y="2067838"/>
              <a:ext cx="187579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任意多边形 88">
            <a:extLst>
              <a:ext uri="{FF2B5EF4-FFF2-40B4-BE49-F238E27FC236}">
                <a16:creationId xmlns="" xmlns:a16="http://schemas.microsoft.com/office/drawing/2014/main" id="{752FACCB-9D23-1843-8E23-78124F0E4C1C}"/>
              </a:ext>
            </a:extLst>
          </p:cNvPr>
          <p:cNvSpPr/>
          <p:nvPr/>
        </p:nvSpPr>
        <p:spPr>
          <a:xfrm>
            <a:off x="7366602" y="3184696"/>
            <a:ext cx="1632572" cy="1650936"/>
          </a:xfrm>
          <a:custGeom>
            <a:avLst/>
            <a:gdLst>
              <a:gd name="connsiteX0" fmla="*/ 0 w 1306285"/>
              <a:gd name="connsiteY0" fmla="*/ 1320800 h 1320800"/>
              <a:gd name="connsiteX1" fmla="*/ 43542 w 1306285"/>
              <a:gd name="connsiteY1" fmla="*/ 1277257 h 1320800"/>
              <a:gd name="connsiteX2" fmla="*/ 1306285 w 1306285"/>
              <a:gd name="connsiteY2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6285" h="1320800">
                <a:moveTo>
                  <a:pt x="0" y="1320800"/>
                </a:moveTo>
                <a:lnTo>
                  <a:pt x="43542" y="1277257"/>
                </a:lnTo>
                <a:lnTo>
                  <a:pt x="1306285" y="0"/>
                </a:lnTo>
              </a:path>
            </a:pathLst>
          </a:custGeom>
          <a:noFill/>
          <a:ln w="12700">
            <a:solidFill>
              <a:srgbClr val="261F1C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 sz="2399" dirty="0">
              <a:solidFill>
                <a:srgbClr val="261F1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82" name="组合 89">
            <a:extLst>
              <a:ext uri="{FF2B5EF4-FFF2-40B4-BE49-F238E27FC236}">
                <a16:creationId xmlns="" xmlns:a16="http://schemas.microsoft.com/office/drawing/2014/main" id="{06AC378D-3E30-B14B-BB76-60F80E355D12}"/>
              </a:ext>
            </a:extLst>
          </p:cNvPr>
          <p:cNvGrpSpPr/>
          <p:nvPr/>
        </p:nvGrpSpPr>
        <p:grpSpPr>
          <a:xfrm>
            <a:off x="3957635" y="2980547"/>
            <a:ext cx="400773" cy="343285"/>
            <a:chOff x="2541588" y="2027238"/>
            <a:chExt cx="320675" cy="27463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3" name="Freeform 20">
              <a:extLst>
                <a:ext uri="{FF2B5EF4-FFF2-40B4-BE49-F238E27FC236}">
                  <a16:creationId xmlns="" xmlns:a16="http://schemas.microsoft.com/office/drawing/2014/main" id="{15D276F7-D552-3D48-8A1B-0E32F8F94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1588" y="2027238"/>
              <a:ext cx="320675" cy="274638"/>
            </a:xfrm>
            <a:custGeom>
              <a:avLst/>
              <a:gdLst>
                <a:gd name="T0" fmla="*/ 14 w 202"/>
                <a:gd name="T1" fmla="*/ 157 h 173"/>
                <a:gd name="T2" fmla="*/ 14 w 202"/>
                <a:gd name="T3" fmla="*/ 0 h 173"/>
                <a:gd name="T4" fmla="*/ 0 w 202"/>
                <a:gd name="T5" fmla="*/ 0 h 173"/>
                <a:gd name="T6" fmla="*/ 0 w 202"/>
                <a:gd name="T7" fmla="*/ 173 h 173"/>
                <a:gd name="T8" fmla="*/ 202 w 202"/>
                <a:gd name="T9" fmla="*/ 173 h 173"/>
                <a:gd name="T10" fmla="*/ 202 w 202"/>
                <a:gd name="T11" fmla="*/ 157 h 173"/>
                <a:gd name="T12" fmla="*/ 14 w 202"/>
                <a:gd name="T13" fmla="*/ 157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" h="173">
                  <a:moveTo>
                    <a:pt x="14" y="157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173"/>
                  </a:lnTo>
                  <a:lnTo>
                    <a:pt x="202" y="173"/>
                  </a:lnTo>
                  <a:lnTo>
                    <a:pt x="202" y="157"/>
                  </a:lnTo>
                  <a:lnTo>
                    <a:pt x="14" y="1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rgbClr val="261F1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84" name="Freeform 21">
              <a:extLst>
                <a:ext uri="{FF2B5EF4-FFF2-40B4-BE49-F238E27FC236}">
                  <a16:creationId xmlns="" xmlns:a16="http://schemas.microsoft.com/office/drawing/2014/main" id="{607A2842-CF00-BF4F-AE6C-935D9C9A2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625" y="2106613"/>
              <a:ext cx="242887" cy="153988"/>
            </a:xfrm>
            <a:custGeom>
              <a:avLst/>
              <a:gdLst>
                <a:gd name="T0" fmla="*/ 45 w 153"/>
                <a:gd name="T1" fmla="*/ 49 h 97"/>
                <a:gd name="T2" fmla="*/ 71 w 153"/>
                <a:gd name="T3" fmla="*/ 68 h 97"/>
                <a:gd name="T4" fmla="*/ 127 w 153"/>
                <a:gd name="T5" fmla="*/ 28 h 97"/>
                <a:gd name="T6" fmla="*/ 135 w 153"/>
                <a:gd name="T7" fmla="*/ 38 h 97"/>
                <a:gd name="T8" fmla="*/ 153 w 153"/>
                <a:gd name="T9" fmla="*/ 0 h 97"/>
                <a:gd name="T10" fmla="*/ 111 w 153"/>
                <a:gd name="T11" fmla="*/ 4 h 97"/>
                <a:gd name="T12" fmla="*/ 120 w 153"/>
                <a:gd name="T13" fmla="*/ 16 h 97"/>
                <a:gd name="T14" fmla="*/ 71 w 153"/>
                <a:gd name="T15" fmla="*/ 50 h 97"/>
                <a:gd name="T16" fmla="*/ 43 w 153"/>
                <a:gd name="T17" fmla="*/ 28 h 97"/>
                <a:gd name="T18" fmla="*/ 0 w 153"/>
                <a:gd name="T19" fmla="*/ 88 h 97"/>
                <a:gd name="T20" fmla="*/ 12 w 153"/>
                <a:gd name="T21" fmla="*/ 97 h 97"/>
                <a:gd name="T22" fmla="*/ 45 w 153"/>
                <a:gd name="T23" fmla="*/ 4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3" h="97">
                  <a:moveTo>
                    <a:pt x="45" y="49"/>
                  </a:moveTo>
                  <a:lnTo>
                    <a:pt x="71" y="68"/>
                  </a:lnTo>
                  <a:lnTo>
                    <a:pt x="127" y="28"/>
                  </a:lnTo>
                  <a:lnTo>
                    <a:pt x="135" y="38"/>
                  </a:lnTo>
                  <a:lnTo>
                    <a:pt x="153" y="0"/>
                  </a:lnTo>
                  <a:lnTo>
                    <a:pt x="111" y="4"/>
                  </a:lnTo>
                  <a:lnTo>
                    <a:pt x="120" y="16"/>
                  </a:lnTo>
                  <a:lnTo>
                    <a:pt x="71" y="50"/>
                  </a:lnTo>
                  <a:lnTo>
                    <a:pt x="43" y="28"/>
                  </a:lnTo>
                  <a:lnTo>
                    <a:pt x="0" y="88"/>
                  </a:lnTo>
                  <a:lnTo>
                    <a:pt x="12" y="97"/>
                  </a:lnTo>
                  <a:lnTo>
                    <a:pt x="45" y="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rgbClr val="261F1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85" name="组合 92">
            <a:extLst>
              <a:ext uri="{FF2B5EF4-FFF2-40B4-BE49-F238E27FC236}">
                <a16:creationId xmlns="" xmlns:a16="http://schemas.microsoft.com/office/drawing/2014/main" id="{D7F05762-BABC-8147-95DF-5E473A3E8467}"/>
              </a:ext>
            </a:extLst>
          </p:cNvPr>
          <p:cNvGrpSpPr/>
          <p:nvPr/>
        </p:nvGrpSpPr>
        <p:grpSpPr>
          <a:xfrm rot="2700000">
            <a:off x="1746808" y="1330222"/>
            <a:ext cx="2573720" cy="1097541"/>
            <a:chOff x="6308797" y="1360676"/>
            <a:chExt cx="2059053" cy="878187"/>
          </a:xfrm>
        </p:grpSpPr>
        <p:sp>
          <p:nvSpPr>
            <p:cNvPr id="87" name="矩形 94">
              <a:extLst>
                <a:ext uri="{FF2B5EF4-FFF2-40B4-BE49-F238E27FC236}">
                  <a16:creationId xmlns="" xmlns:a16="http://schemas.microsoft.com/office/drawing/2014/main" id="{0ABD8C5D-8695-2845-A8B5-C68EFC48A349}"/>
                </a:ext>
              </a:extLst>
            </p:cNvPr>
            <p:cNvSpPr/>
            <p:nvPr/>
          </p:nvSpPr>
          <p:spPr>
            <a:xfrm>
              <a:off x="6308797" y="1360676"/>
              <a:ext cx="2059053" cy="878187"/>
            </a:xfrm>
            <a:prstGeom prst="rect">
              <a:avLst/>
            </a:prstGeom>
          </p:spPr>
          <p:txBody>
            <a:bodyPr vert="horz" wrap="square" lIns="111567" tIns="55783" rIns="111567" bIns="55783" rtlCol="0">
              <a:spAutoFit/>
            </a:bodyPr>
            <a:lstStyle/>
            <a:p>
              <a:pPr algn="r"/>
              <a:r>
                <a:rPr lang="ru-RU" altLang="zh-CN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Военно-патриотическое воспитание</a:t>
              </a:r>
            </a:p>
            <a:p>
              <a:pPr algn="r"/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88" name="直接连接符 95">
              <a:extLst>
                <a:ext uri="{FF2B5EF4-FFF2-40B4-BE49-F238E27FC236}">
                  <a16:creationId xmlns="" xmlns:a16="http://schemas.microsoft.com/office/drawing/2014/main" id="{8C24A585-AF00-254C-9690-E877D382C66C}"/>
                </a:ext>
              </a:extLst>
            </p:cNvPr>
            <p:cNvCxnSpPr/>
            <p:nvPr/>
          </p:nvCxnSpPr>
          <p:spPr>
            <a:xfrm>
              <a:off x="6438928" y="2069725"/>
              <a:ext cx="187579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任意多边形 96">
            <a:extLst>
              <a:ext uri="{FF2B5EF4-FFF2-40B4-BE49-F238E27FC236}">
                <a16:creationId xmlns="" xmlns:a16="http://schemas.microsoft.com/office/drawing/2014/main" id="{4EE07FA7-0A07-7C47-B64B-9403CE24299B}"/>
              </a:ext>
            </a:extLst>
          </p:cNvPr>
          <p:cNvSpPr/>
          <p:nvPr/>
        </p:nvSpPr>
        <p:spPr>
          <a:xfrm>
            <a:off x="4124124" y="2510268"/>
            <a:ext cx="1142800" cy="1142956"/>
          </a:xfrm>
          <a:custGeom>
            <a:avLst/>
            <a:gdLst>
              <a:gd name="connsiteX0" fmla="*/ 914400 w 914400"/>
              <a:gd name="connsiteY0" fmla="*/ 0 h 914400"/>
              <a:gd name="connsiteX1" fmla="*/ 0 w 914400"/>
              <a:gd name="connsiteY1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400" h="914400">
                <a:moveTo>
                  <a:pt x="914400" y="0"/>
                </a:moveTo>
                <a:lnTo>
                  <a:pt x="0" y="914400"/>
                </a:lnTo>
              </a:path>
            </a:pathLst>
          </a:custGeom>
          <a:noFill/>
          <a:ln w="12700">
            <a:solidFill>
              <a:srgbClr val="261F1C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 sz="2399" dirty="0">
              <a:solidFill>
                <a:srgbClr val="261F1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90" name="组合 97">
            <a:extLst>
              <a:ext uri="{FF2B5EF4-FFF2-40B4-BE49-F238E27FC236}">
                <a16:creationId xmlns="" xmlns:a16="http://schemas.microsoft.com/office/drawing/2014/main" id="{43AA84F0-3DEC-7A4E-8DDC-22AA491DFAD0}"/>
              </a:ext>
            </a:extLst>
          </p:cNvPr>
          <p:cNvGrpSpPr/>
          <p:nvPr/>
        </p:nvGrpSpPr>
        <p:grpSpPr>
          <a:xfrm>
            <a:off x="3868354" y="4972782"/>
            <a:ext cx="476167" cy="559572"/>
            <a:chOff x="2635250" y="3875088"/>
            <a:chExt cx="381000" cy="44767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91" name="Freeform 22">
              <a:extLst>
                <a:ext uri="{FF2B5EF4-FFF2-40B4-BE49-F238E27FC236}">
                  <a16:creationId xmlns="" xmlns:a16="http://schemas.microsoft.com/office/drawing/2014/main" id="{6C2FCFC5-E701-4E40-A40F-9484AAD3D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0200" y="3967163"/>
              <a:ext cx="146050" cy="168275"/>
            </a:xfrm>
            <a:custGeom>
              <a:avLst/>
              <a:gdLst>
                <a:gd name="T0" fmla="*/ 45 w 53"/>
                <a:gd name="T1" fmla="*/ 0 h 61"/>
                <a:gd name="T2" fmla="*/ 34 w 53"/>
                <a:gd name="T3" fmla="*/ 0 h 61"/>
                <a:gd name="T4" fmla="*/ 26 w 53"/>
                <a:gd name="T5" fmla="*/ 33 h 61"/>
                <a:gd name="T6" fmla="*/ 23 w 53"/>
                <a:gd name="T7" fmla="*/ 7 h 61"/>
                <a:gd name="T8" fmla="*/ 19 w 53"/>
                <a:gd name="T9" fmla="*/ 33 h 61"/>
                <a:gd name="T10" fmla="*/ 11 w 53"/>
                <a:gd name="T11" fmla="*/ 0 h 61"/>
                <a:gd name="T12" fmla="*/ 1 w 53"/>
                <a:gd name="T13" fmla="*/ 0 h 61"/>
                <a:gd name="T14" fmla="*/ 3 w 53"/>
                <a:gd name="T15" fmla="*/ 6 h 61"/>
                <a:gd name="T16" fmla="*/ 3 w 53"/>
                <a:gd name="T17" fmla="*/ 21 h 61"/>
                <a:gd name="T18" fmla="*/ 0 w 53"/>
                <a:gd name="T19" fmla="*/ 27 h 61"/>
                <a:gd name="T20" fmla="*/ 7 w 53"/>
                <a:gd name="T21" fmla="*/ 27 h 61"/>
                <a:gd name="T22" fmla="*/ 19 w 53"/>
                <a:gd name="T23" fmla="*/ 38 h 61"/>
                <a:gd name="T24" fmla="*/ 19 w 53"/>
                <a:gd name="T25" fmla="*/ 61 h 61"/>
                <a:gd name="T26" fmla="*/ 45 w 53"/>
                <a:gd name="T27" fmla="*/ 61 h 61"/>
                <a:gd name="T28" fmla="*/ 53 w 53"/>
                <a:gd name="T29" fmla="*/ 54 h 61"/>
                <a:gd name="T30" fmla="*/ 53 w 53"/>
                <a:gd name="T31" fmla="*/ 7 h 61"/>
                <a:gd name="T32" fmla="*/ 45 w 53"/>
                <a:gd name="T3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61">
                  <a:moveTo>
                    <a:pt x="45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3" y="3"/>
                    <a:pt x="3" y="6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4"/>
                    <a:pt x="2" y="26"/>
                    <a:pt x="0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14" y="27"/>
                    <a:pt x="19" y="32"/>
                    <a:pt x="19" y="38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9" y="61"/>
                    <a:pt x="53" y="58"/>
                    <a:pt x="53" y="54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3"/>
                    <a:pt x="49" y="0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rgbClr val="261F1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92" name="Freeform 23">
              <a:extLst>
                <a:ext uri="{FF2B5EF4-FFF2-40B4-BE49-F238E27FC236}">
                  <a16:creationId xmlns="" xmlns:a16="http://schemas.microsoft.com/office/drawing/2014/main" id="{E9F22E57-A71F-8C46-9243-854A5A177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838" y="3875088"/>
              <a:ext cx="87312" cy="106363"/>
            </a:xfrm>
            <a:custGeom>
              <a:avLst/>
              <a:gdLst>
                <a:gd name="T0" fmla="*/ 8 w 32"/>
                <a:gd name="T1" fmla="*/ 32 h 39"/>
                <a:gd name="T2" fmla="*/ 13 w 32"/>
                <a:gd name="T3" fmla="*/ 32 h 39"/>
                <a:gd name="T4" fmla="*/ 16 w 32"/>
                <a:gd name="T5" fmla="*/ 39 h 39"/>
                <a:gd name="T6" fmla="*/ 18 w 32"/>
                <a:gd name="T7" fmla="*/ 32 h 39"/>
                <a:gd name="T8" fmla="*/ 24 w 32"/>
                <a:gd name="T9" fmla="*/ 32 h 39"/>
                <a:gd name="T10" fmla="*/ 24 w 32"/>
                <a:gd name="T11" fmla="*/ 32 h 39"/>
                <a:gd name="T12" fmla="*/ 32 w 32"/>
                <a:gd name="T13" fmla="*/ 24 h 39"/>
                <a:gd name="T14" fmla="*/ 32 w 32"/>
                <a:gd name="T15" fmla="*/ 8 h 39"/>
                <a:gd name="T16" fmla="*/ 24 w 32"/>
                <a:gd name="T17" fmla="*/ 0 h 39"/>
                <a:gd name="T18" fmla="*/ 8 w 32"/>
                <a:gd name="T19" fmla="*/ 0 h 39"/>
                <a:gd name="T20" fmla="*/ 0 w 32"/>
                <a:gd name="T21" fmla="*/ 8 h 39"/>
                <a:gd name="T22" fmla="*/ 0 w 32"/>
                <a:gd name="T23" fmla="*/ 24 h 39"/>
                <a:gd name="T24" fmla="*/ 8 w 32"/>
                <a:gd name="T25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9">
                  <a:moveTo>
                    <a:pt x="8" y="32"/>
                  </a:moveTo>
                  <a:cubicBezTo>
                    <a:pt x="13" y="32"/>
                    <a:pt x="13" y="32"/>
                    <a:pt x="13" y="32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8" y="32"/>
                    <a:pt x="32" y="28"/>
                    <a:pt x="32" y="24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4"/>
                    <a:pt x="28" y="0"/>
                    <a:pt x="2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8"/>
                    <a:pt x="3" y="32"/>
                    <a:pt x="8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rgbClr val="261F1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93" name="Freeform 24">
              <a:extLst>
                <a:ext uri="{FF2B5EF4-FFF2-40B4-BE49-F238E27FC236}">
                  <a16:creationId xmlns="" xmlns:a16="http://schemas.microsoft.com/office/drawing/2014/main" id="{BBF54AB5-F235-E04B-805A-280E9D35A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225" y="4071938"/>
              <a:ext cx="30162" cy="130175"/>
            </a:xfrm>
            <a:custGeom>
              <a:avLst/>
              <a:gdLst>
                <a:gd name="T0" fmla="*/ 9 w 19"/>
                <a:gd name="T1" fmla="*/ 0 h 82"/>
                <a:gd name="T2" fmla="*/ 0 w 19"/>
                <a:gd name="T3" fmla="*/ 68 h 82"/>
                <a:gd name="T4" fmla="*/ 9 w 19"/>
                <a:gd name="T5" fmla="*/ 82 h 82"/>
                <a:gd name="T6" fmla="*/ 19 w 19"/>
                <a:gd name="T7" fmla="*/ 68 h 82"/>
                <a:gd name="T8" fmla="*/ 9 w 19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2">
                  <a:moveTo>
                    <a:pt x="9" y="0"/>
                  </a:moveTo>
                  <a:lnTo>
                    <a:pt x="0" y="68"/>
                  </a:lnTo>
                  <a:lnTo>
                    <a:pt x="9" y="82"/>
                  </a:lnTo>
                  <a:lnTo>
                    <a:pt x="19" y="68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rgbClr val="261F1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94" name="Freeform 25">
              <a:extLst>
                <a:ext uri="{FF2B5EF4-FFF2-40B4-BE49-F238E27FC236}">
                  <a16:creationId xmlns="" xmlns:a16="http://schemas.microsoft.com/office/drawing/2014/main" id="{E29316E1-92E7-844D-8EBC-E0F9E02F6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5900" y="3962400"/>
              <a:ext cx="161925" cy="263525"/>
            </a:xfrm>
            <a:custGeom>
              <a:avLst/>
              <a:gdLst>
                <a:gd name="T0" fmla="*/ 49 w 59"/>
                <a:gd name="T1" fmla="*/ 31 h 96"/>
                <a:gd name="T2" fmla="*/ 38 w 59"/>
                <a:gd name="T3" fmla="*/ 31 h 96"/>
                <a:gd name="T4" fmla="*/ 40 w 59"/>
                <a:gd name="T5" fmla="*/ 30 h 96"/>
                <a:gd name="T6" fmla="*/ 43 w 59"/>
                <a:gd name="T7" fmla="*/ 23 h 96"/>
                <a:gd name="T8" fmla="*/ 43 w 59"/>
                <a:gd name="T9" fmla="*/ 8 h 96"/>
                <a:gd name="T10" fmla="*/ 35 w 59"/>
                <a:gd name="T11" fmla="*/ 0 h 96"/>
                <a:gd name="T12" fmla="*/ 19 w 59"/>
                <a:gd name="T13" fmla="*/ 0 h 96"/>
                <a:gd name="T14" fmla="*/ 11 w 59"/>
                <a:gd name="T15" fmla="*/ 8 h 96"/>
                <a:gd name="T16" fmla="*/ 11 w 59"/>
                <a:gd name="T17" fmla="*/ 23 h 96"/>
                <a:gd name="T18" fmla="*/ 15 w 59"/>
                <a:gd name="T19" fmla="*/ 30 h 96"/>
                <a:gd name="T20" fmla="*/ 17 w 59"/>
                <a:gd name="T21" fmla="*/ 31 h 96"/>
                <a:gd name="T22" fmla="*/ 5 w 59"/>
                <a:gd name="T23" fmla="*/ 31 h 96"/>
                <a:gd name="T24" fmla="*/ 0 w 59"/>
                <a:gd name="T25" fmla="*/ 32 h 96"/>
                <a:gd name="T26" fmla="*/ 2 w 59"/>
                <a:gd name="T27" fmla="*/ 33 h 96"/>
                <a:gd name="T28" fmla="*/ 5 w 59"/>
                <a:gd name="T29" fmla="*/ 33 h 96"/>
                <a:gd name="T30" fmla="*/ 25 w 59"/>
                <a:gd name="T31" fmla="*/ 33 h 96"/>
                <a:gd name="T32" fmla="*/ 27 w 59"/>
                <a:gd name="T33" fmla="*/ 38 h 96"/>
                <a:gd name="T34" fmla="*/ 29 w 59"/>
                <a:gd name="T35" fmla="*/ 33 h 96"/>
                <a:gd name="T36" fmla="*/ 49 w 59"/>
                <a:gd name="T37" fmla="*/ 33 h 96"/>
                <a:gd name="T38" fmla="*/ 57 w 59"/>
                <a:gd name="T39" fmla="*/ 40 h 96"/>
                <a:gd name="T40" fmla="*/ 57 w 59"/>
                <a:gd name="T41" fmla="*/ 87 h 96"/>
                <a:gd name="T42" fmla="*/ 49 w 59"/>
                <a:gd name="T43" fmla="*/ 94 h 96"/>
                <a:gd name="T44" fmla="*/ 22 w 59"/>
                <a:gd name="T45" fmla="*/ 94 h 96"/>
                <a:gd name="T46" fmla="*/ 22 w 59"/>
                <a:gd name="T47" fmla="*/ 96 h 96"/>
                <a:gd name="T48" fmla="*/ 49 w 59"/>
                <a:gd name="T49" fmla="*/ 96 h 96"/>
                <a:gd name="T50" fmla="*/ 59 w 59"/>
                <a:gd name="T51" fmla="*/ 87 h 96"/>
                <a:gd name="T52" fmla="*/ 59 w 59"/>
                <a:gd name="T53" fmla="*/ 40 h 96"/>
                <a:gd name="T54" fmla="*/ 49 w 59"/>
                <a:gd name="T55" fmla="*/ 3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96">
                  <a:moveTo>
                    <a:pt x="49" y="31"/>
                  </a:moveTo>
                  <a:cubicBezTo>
                    <a:pt x="38" y="31"/>
                    <a:pt x="38" y="31"/>
                    <a:pt x="38" y="3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2" y="28"/>
                    <a:pt x="43" y="26"/>
                    <a:pt x="43" y="23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3"/>
                    <a:pt x="39" y="0"/>
                    <a:pt x="3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5" y="0"/>
                    <a:pt x="11" y="3"/>
                    <a:pt x="11" y="8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6"/>
                    <a:pt x="13" y="28"/>
                    <a:pt x="15" y="30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1"/>
                    <a:pt x="2" y="32"/>
                    <a:pt x="0" y="32"/>
                  </a:cubicBezTo>
                  <a:cubicBezTo>
                    <a:pt x="1" y="33"/>
                    <a:pt x="2" y="33"/>
                    <a:pt x="2" y="33"/>
                  </a:cubicBezTo>
                  <a:cubicBezTo>
                    <a:pt x="3" y="33"/>
                    <a:pt x="4" y="33"/>
                    <a:pt x="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54" y="33"/>
                    <a:pt x="57" y="36"/>
                    <a:pt x="57" y="40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7" y="91"/>
                    <a:pt x="54" y="94"/>
                    <a:pt x="49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55" y="96"/>
                    <a:pt x="59" y="92"/>
                    <a:pt x="59" y="87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5"/>
                    <a:pt x="55" y="31"/>
                    <a:pt x="49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rgbClr val="261F1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95" name="Freeform 26">
              <a:extLst>
                <a:ext uri="{FF2B5EF4-FFF2-40B4-BE49-F238E27FC236}">
                  <a16:creationId xmlns="" xmlns:a16="http://schemas.microsoft.com/office/drawing/2014/main" id="{B2A94A09-84AE-7744-A451-D41996302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5250" y="4052888"/>
              <a:ext cx="174625" cy="269875"/>
            </a:xfrm>
            <a:custGeom>
              <a:avLst/>
              <a:gdLst>
                <a:gd name="T0" fmla="*/ 54 w 64"/>
                <a:gd name="T1" fmla="*/ 33 h 98"/>
                <a:gd name="T2" fmla="*/ 46 w 64"/>
                <a:gd name="T3" fmla="*/ 33 h 98"/>
                <a:gd name="T4" fmla="*/ 47 w 64"/>
                <a:gd name="T5" fmla="*/ 32 h 98"/>
                <a:gd name="T6" fmla="*/ 49 w 64"/>
                <a:gd name="T7" fmla="*/ 25 h 98"/>
                <a:gd name="T8" fmla="*/ 49 w 64"/>
                <a:gd name="T9" fmla="*/ 10 h 98"/>
                <a:gd name="T10" fmla="*/ 40 w 64"/>
                <a:gd name="T11" fmla="*/ 0 h 98"/>
                <a:gd name="T12" fmla="*/ 24 w 64"/>
                <a:gd name="T13" fmla="*/ 0 h 98"/>
                <a:gd name="T14" fmla="*/ 14 w 64"/>
                <a:gd name="T15" fmla="*/ 10 h 98"/>
                <a:gd name="T16" fmla="*/ 14 w 64"/>
                <a:gd name="T17" fmla="*/ 25 h 98"/>
                <a:gd name="T18" fmla="*/ 17 w 64"/>
                <a:gd name="T19" fmla="*/ 32 h 98"/>
                <a:gd name="T20" fmla="*/ 18 w 64"/>
                <a:gd name="T21" fmla="*/ 33 h 98"/>
                <a:gd name="T22" fmla="*/ 9 w 64"/>
                <a:gd name="T23" fmla="*/ 33 h 98"/>
                <a:gd name="T24" fmla="*/ 0 w 64"/>
                <a:gd name="T25" fmla="*/ 42 h 98"/>
                <a:gd name="T26" fmla="*/ 0 w 64"/>
                <a:gd name="T27" fmla="*/ 90 h 98"/>
                <a:gd name="T28" fmla="*/ 9 w 64"/>
                <a:gd name="T29" fmla="*/ 98 h 98"/>
                <a:gd name="T30" fmla="*/ 54 w 64"/>
                <a:gd name="T31" fmla="*/ 98 h 98"/>
                <a:gd name="T32" fmla="*/ 64 w 64"/>
                <a:gd name="T33" fmla="*/ 90 h 98"/>
                <a:gd name="T34" fmla="*/ 64 w 64"/>
                <a:gd name="T35" fmla="*/ 42 h 98"/>
                <a:gd name="T36" fmla="*/ 54 w 64"/>
                <a:gd name="T37" fmla="*/ 33 h 98"/>
                <a:gd name="T38" fmla="*/ 16 w 64"/>
                <a:gd name="T39" fmla="*/ 25 h 98"/>
                <a:gd name="T40" fmla="*/ 16 w 64"/>
                <a:gd name="T41" fmla="*/ 10 h 98"/>
                <a:gd name="T42" fmla="*/ 24 w 64"/>
                <a:gd name="T43" fmla="*/ 2 h 98"/>
                <a:gd name="T44" fmla="*/ 40 w 64"/>
                <a:gd name="T45" fmla="*/ 2 h 98"/>
                <a:gd name="T46" fmla="*/ 48 w 64"/>
                <a:gd name="T47" fmla="*/ 10 h 98"/>
                <a:gd name="T48" fmla="*/ 48 w 64"/>
                <a:gd name="T49" fmla="*/ 25 h 98"/>
                <a:gd name="T50" fmla="*/ 40 w 64"/>
                <a:gd name="T51" fmla="*/ 33 h 98"/>
                <a:gd name="T52" fmla="*/ 24 w 64"/>
                <a:gd name="T53" fmla="*/ 33 h 98"/>
                <a:gd name="T54" fmla="*/ 16 w 64"/>
                <a:gd name="T55" fmla="*/ 25 h 98"/>
                <a:gd name="T56" fmla="*/ 62 w 64"/>
                <a:gd name="T57" fmla="*/ 90 h 98"/>
                <a:gd name="T58" fmla="*/ 54 w 64"/>
                <a:gd name="T59" fmla="*/ 96 h 98"/>
                <a:gd name="T60" fmla="*/ 9 w 64"/>
                <a:gd name="T61" fmla="*/ 96 h 98"/>
                <a:gd name="T62" fmla="*/ 1 w 64"/>
                <a:gd name="T63" fmla="*/ 90 h 98"/>
                <a:gd name="T64" fmla="*/ 1 w 64"/>
                <a:gd name="T65" fmla="*/ 42 h 98"/>
                <a:gd name="T66" fmla="*/ 9 w 64"/>
                <a:gd name="T67" fmla="*/ 35 h 98"/>
                <a:gd name="T68" fmla="*/ 30 w 64"/>
                <a:gd name="T69" fmla="*/ 35 h 98"/>
                <a:gd name="T70" fmla="*/ 32 w 64"/>
                <a:gd name="T71" fmla="*/ 40 h 98"/>
                <a:gd name="T72" fmla="*/ 34 w 64"/>
                <a:gd name="T73" fmla="*/ 35 h 98"/>
                <a:gd name="T74" fmla="*/ 54 w 64"/>
                <a:gd name="T75" fmla="*/ 35 h 98"/>
                <a:gd name="T76" fmla="*/ 62 w 64"/>
                <a:gd name="T77" fmla="*/ 42 h 98"/>
                <a:gd name="T78" fmla="*/ 62 w 64"/>
                <a:gd name="T79" fmla="*/ 9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98">
                  <a:moveTo>
                    <a:pt x="54" y="33"/>
                  </a:moveTo>
                  <a:cubicBezTo>
                    <a:pt x="46" y="33"/>
                    <a:pt x="46" y="33"/>
                    <a:pt x="46" y="33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30"/>
                    <a:pt x="49" y="28"/>
                    <a:pt x="49" y="25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9" y="4"/>
                    <a:pt x="45" y="0"/>
                    <a:pt x="4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9" y="0"/>
                    <a:pt x="14" y="4"/>
                    <a:pt x="14" y="10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8"/>
                    <a:pt x="15" y="30"/>
                    <a:pt x="17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4" y="33"/>
                    <a:pt x="0" y="37"/>
                    <a:pt x="0" y="42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4"/>
                    <a:pt x="4" y="98"/>
                    <a:pt x="9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60" y="98"/>
                    <a:pt x="64" y="94"/>
                    <a:pt x="64" y="90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7"/>
                    <a:pt x="60" y="33"/>
                    <a:pt x="54" y="33"/>
                  </a:cubicBezTo>
                  <a:close/>
                  <a:moveTo>
                    <a:pt x="16" y="25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16" y="5"/>
                    <a:pt x="20" y="2"/>
                    <a:pt x="24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4" y="2"/>
                    <a:pt x="48" y="5"/>
                    <a:pt x="48" y="10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30"/>
                    <a:pt x="44" y="33"/>
                    <a:pt x="40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0" y="33"/>
                    <a:pt x="16" y="30"/>
                    <a:pt x="16" y="25"/>
                  </a:cubicBezTo>
                  <a:close/>
                  <a:moveTo>
                    <a:pt x="62" y="90"/>
                  </a:moveTo>
                  <a:cubicBezTo>
                    <a:pt x="62" y="93"/>
                    <a:pt x="59" y="96"/>
                    <a:pt x="54" y="96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5" y="96"/>
                    <a:pt x="1" y="93"/>
                    <a:pt x="1" y="90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5" y="35"/>
                    <a:pt x="9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54" y="35"/>
                    <a:pt x="54" y="35"/>
                    <a:pt x="54" y="35"/>
                  </a:cubicBezTo>
                  <a:cubicBezTo>
                    <a:pt x="59" y="35"/>
                    <a:pt x="62" y="38"/>
                    <a:pt x="62" y="42"/>
                  </a:cubicBezTo>
                  <a:lnTo>
                    <a:pt x="62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rgbClr val="261F1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96" name="Freeform 27">
              <a:extLst>
                <a:ext uri="{FF2B5EF4-FFF2-40B4-BE49-F238E27FC236}">
                  <a16:creationId xmlns="" xmlns:a16="http://schemas.microsoft.com/office/drawing/2014/main" id="{62DA0782-A21E-6B43-A791-1844D864D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688" y="4171950"/>
              <a:ext cx="30162" cy="125413"/>
            </a:xfrm>
            <a:custGeom>
              <a:avLst/>
              <a:gdLst>
                <a:gd name="T0" fmla="*/ 0 w 19"/>
                <a:gd name="T1" fmla="*/ 65 h 79"/>
                <a:gd name="T2" fmla="*/ 10 w 19"/>
                <a:gd name="T3" fmla="*/ 79 h 79"/>
                <a:gd name="T4" fmla="*/ 19 w 19"/>
                <a:gd name="T5" fmla="*/ 65 h 79"/>
                <a:gd name="T6" fmla="*/ 10 w 19"/>
                <a:gd name="T7" fmla="*/ 0 h 79"/>
                <a:gd name="T8" fmla="*/ 0 w 19"/>
                <a:gd name="T9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9">
                  <a:moveTo>
                    <a:pt x="0" y="65"/>
                  </a:moveTo>
                  <a:lnTo>
                    <a:pt x="10" y="79"/>
                  </a:lnTo>
                  <a:lnTo>
                    <a:pt x="19" y="65"/>
                  </a:lnTo>
                  <a:lnTo>
                    <a:pt x="10" y="0"/>
                  </a:lnTo>
                  <a:lnTo>
                    <a:pt x="0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rgbClr val="261F1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97" name="组合 104">
            <a:extLst>
              <a:ext uri="{FF2B5EF4-FFF2-40B4-BE49-F238E27FC236}">
                <a16:creationId xmlns="" xmlns:a16="http://schemas.microsoft.com/office/drawing/2014/main" id="{BAA05454-422D-1946-B956-82B4AAAA1E18}"/>
              </a:ext>
            </a:extLst>
          </p:cNvPr>
          <p:cNvGrpSpPr/>
          <p:nvPr/>
        </p:nvGrpSpPr>
        <p:grpSpPr>
          <a:xfrm rot="2700000">
            <a:off x="1700938" y="3656931"/>
            <a:ext cx="2481940" cy="605098"/>
            <a:chOff x="6364743" y="1551918"/>
            <a:chExt cx="1985627" cy="484163"/>
          </a:xfrm>
        </p:grpSpPr>
        <p:sp>
          <p:nvSpPr>
            <p:cNvPr id="99" name="矩形 106">
              <a:extLst>
                <a:ext uri="{FF2B5EF4-FFF2-40B4-BE49-F238E27FC236}">
                  <a16:creationId xmlns="" xmlns:a16="http://schemas.microsoft.com/office/drawing/2014/main" id="{73286A0A-1C5E-C24D-8A51-4FA3A9790BDD}"/>
                </a:ext>
              </a:extLst>
            </p:cNvPr>
            <p:cNvSpPr/>
            <p:nvPr/>
          </p:nvSpPr>
          <p:spPr>
            <a:xfrm>
              <a:off x="6364743" y="1551918"/>
              <a:ext cx="1985627" cy="484163"/>
            </a:xfrm>
            <a:prstGeom prst="rect">
              <a:avLst/>
            </a:prstGeom>
          </p:spPr>
          <p:txBody>
            <a:bodyPr vert="horz" wrap="square" lIns="111567" tIns="55783" rIns="111567" bIns="55783" rtlCol="0">
              <a:spAutoFit/>
            </a:bodyPr>
            <a:lstStyle/>
            <a:p>
              <a:pPr algn="r"/>
              <a:r>
                <a:rPr lang="ru-RU" altLang="zh-CN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Экологическое воспитание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0" name="直接连接符 107">
              <a:extLst>
                <a:ext uri="{FF2B5EF4-FFF2-40B4-BE49-F238E27FC236}">
                  <a16:creationId xmlns="" xmlns:a16="http://schemas.microsoft.com/office/drawing/2014/main" id="{05EFA2BB-FEEE-2444-91F2-A765D2D77C70}"/>
                </a:ext>
              </a:extLst>
            </p:cNvPr>
            <p:cNvCxnSpPr/>
            <p:nvPr/>
          </p:nvCxnSpPr>
          <p:spPr>
            <a:xfrm>
              <a:off x="6427279" y="2030410"/>
              <a:ext cx="187579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任意多边形 108">
            <a:extLst>
              <a:ext uri="{FF2B5EF4-FFF2-40B4-BE49-F238E27FC236}">
                <a16:creationId xmlns="" xmlns:a16="http://schemas.microsoft.com/office/drawing/2014/main" id="{87CAA1BA-83E6-7D40-BE34-419DC8C8AD6A}"/>
              </a:ext>
            </a:extLst>
          </p:cNvPr>
          <p:cNvSpPr/>
          <p:nvPr/>
        </p:nvSpPr>
        <p:spPr>
          <a:xfrm>
            <a:off x="3424159" y="3281760"/>
            <a:ext cx="2185605" cy="2185905"/>
          </a:xfrm>
          <a:custGeom>
            <a:avLst/>
            <a:gdLst>
              <a:gd name="connsiteX0" fmla="*/ 1748790 w 1748790"/>
              <a:gd name="connsiteY0" fmla="*/ 0 h 1748790"/>
              <a:gd name="connsiteX1" fmla="*/ 0 w 1748790"/>
              <a:gd name="connsiteY1" fmla="*/ 1748790 h 174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8790" h="1748790">
                <a:moveTo>
                  <a:pt x="1748790" y="0"/>
                </a:moveTo>
                <a:lnTo>
                  <a:pt x="0" y="1748790"/>
                </a:lnTo>
              </a:path>
            </a:pathLst>
          </a:custGeom>
          <a:noFill/>
          <a:ln w="12700">
            <a:solidFill>
              <a:srgbClr val="261F1C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 sz="2399" dirty="0">
              <a:solidFill>
                <a:srgbClr val="261F1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02" name="组合 109">
            <a:extLst>
              <a:ext uri="{FF2B5EF4-FFF2-40B4-BE49-F238E27FC236}">
                <a16:creationId xmlns="" xmlns:a16="http://schemas.microsoft.com/office/drawing/2014/main" id="{04463E4C-6947-1443-BFB5-3B4753B4CF37}"/>
              </a:ext>
            </a:extLst>
          </p:cNvPr>
          <p:cNvGrpSpPr/>
          <p:nvPr/>
        </p:nvGrpSpPr>
        <p:grpSpPr>
          <a:xfrm rot="2700000">
            <a:off x="8697717" y="2213767"/>
            <a:ext cx="2372042" cy="358877"/>
            <a:chOff x="6423334" y="1641125"/>
            <a:chExt cx="1897706" cy="287152"/>
          </a:xfrm>
        </p:grpSpPr>
        <p:sp>
          <p:nvSpPr>
            <p:cNvPr id="104" name="矩形 111">
              <a:extLst>
                <a:ext uri="{FF2B5EF4-FFF2-40B4-BE49-F238E27FC236}">
                  <a16:creationId xmlns="" xmlns:a16="http://schemas.microsoft.com/office/drawing/2014/main" id="{B60F756F-3602-E44C-9F31-9BCF8AA9DE26}"/>
                </a:ext>
              </a:extLst>
            </p:cNvPr>
            <p:cNvSpPr/>
            <p:nvPr/>
          </p:nvSpPr>
          <p:spPr>
            <a:xfrm>
              <a:off x="6423334" y="1641125"/>
              <a:ext cx="1771262" cy="287152"/>
            </a:xfrm>
            <a:prstGeom prst="rect">
              <a:avLst/>
            </a:prstGeom>
          </p:spPr>
          <p:txBody>
            <a:bodyPr vert="horz" wrap="square" lIns="111567" tIns="55783" rIns="111567" bIns="55783" rtlCol="0">
              <a:spAutoFit/>
            </a:bodyPr>
            <a:lstStyle/>
            <a:p>
              <a:r>
                <a:rPr lang="ru-RU" altLang="zh-CN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Самообразование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5" name="直接连接符 112">
              <a:extLst>
                <a:ext uri="{FF2B5EF4-FFF2-40B4-BE49-F238E27FC236}">
                  <a16:creationId xmlns="" xmlns:a16="http://schemas.microsoft.com/office/drawing/2014/main" id="{FB515C4B-AA06-DE4D-8233-FE1DBE98CEF7}"/>
                </a:ext>
              </a:extLst>
            </p:cNvPr>
            <p:cNvCxnSpPr/>
            <p:nvPr/>
          </p:nvCxnSpPr>
          <p:spPr>
            <a:xfrm>
              <a:off x="6445250" y="1920736"/>
              <a:ext cx="187579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任意多边形 113">
            <a:extLst>
              <a:ext uri="{FF2B5EF4-FFF2-40B4-BE49-F238E27FC236}">
                <a16:creationId xmlns="" xmlns:a16="http://schemas.microsoft.com/office/drawing/2014/main" id="{57E760DC-48EC-7242-887F-E88D6942F220}"/>
              </a:ext>
            </a:extLst>
          </p:cNvPr>
          <p:cNvSpPr/>
          <p:nvPr/>
        </p:nvSpPr>
        <p:spPr>
          <a:xfrm>
            <a:off x="6923766" y="1641703"/>
            <a:ext cx="1632572" cy="1650936"/>
          </a:xfrm>
          <a:custGeom>
            <a:avLst/>
            <a:gdLst>
              <a:gd name="connsiteX0" fmla="*/ 0 w 1306285"/>
              <a:gd name="connsiteY0" fmla="*/ 1320800 h 1320800"/>
              <a:gd name="connsiteX1" fmla="*/ 43542 w 1306285"/>
              <a:gd name="connsiteY1" fmla="*/ 1277257 h 1320800"/>
              <a:gd name="connsiteX2" fmla="*/ 1306285 w 1306285"/>
              <a:gd name="connsiteY2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6285" h="1320800">
                <a:moveTo>
                  <a:pt x="0" y="1320800"/>
                </a:moveTo>
                <a:lnTo>
                  <a:pt x="43542" y="1277257"/>
                </a:lnTo>
                <a:lnTo>
                  <a:pt x="1306285" y="0"/>
                </a:lnTo>
              </a:path>
            </a:pathLst>
          </a:custGeom>
          <a:solidFill>
            <a:srgbClr val="261F1C"/>
          </a:solidFill>
          <a:ln w="12700">
            <a:solidFill>
              <a:srgbClr val="261F1C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 sz="2399" dirty="0">
              <a:solidFill>
                <a:srgbClr val="261F1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07" name="组合 114">
            <a:extLst>
              <a:ext uri="{FF2B5EF4-FFF2-40B4-BE49-F238E27FC236}">
                <a16:creationId xmlns="" xmlns:a16="http://schemas.microsoft.com/office/drawing/2014/main" id="{21EB0087-295F-DC46-BBF3-01548D98B192}"/>
              </a:ext>
            </a:extLst>
          </p:cNvPr>
          <p:cNvGrpSpPr/>
          <p:nvPr/>
        </p:nvGrpSpPr>
        <p:grpSpPr>
          <a:xfrm>
            <a:off x="8087404" y="2295332"/>
            <a:ext cx="509896" cy="400828"/>
            <a:chOff x="5297488" y="2511425"/>
            <a:chExt cx="407988" cy="32067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08" name="Freeform 34">
              <a:extLst>
                <a:ext uri="{FF2B5EF4-FFF2-40B4-BE49-F238E27FC236}">
                  <a16:creationId xmlns="" xmlns:a16="http://schemas.microsoft.com/office/drawing/2014/main" id="{99BEF26B-D0A3-9F4E-9028-5D3F51D0E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488" y="2511425"/>
              <a:ext cx="322263" cy="239713"/>
            </a:xfrm>
            <a:custGeom>
              <a:avLst/>
              <a:gdLst>
                <a:gd name="T0" fmla="*/ 15 w 131"/>
                <a:gd name="T1" fmla="*/ 92 h 97"/>
                <a:gd name="T2" fmla="*/ 6 w 131"/>
                <a:gd name="T3" fmla="*/ 83 h 97"/>
                <a:gd name="T4" fmla="*/ 6 w 131"/>
                <a:gd name="T5" fmla="*/ 15 h 97"/>
                <a:gd name="T6" fmla="*/ 15 w 131"/>
                <a:gd name="T7" fmla="*/ 6 h 97"/>
                <a:gd name="T8" fmla="*/ 117 w 131"/>
                <a:gd name="T9" fmla="*/ 6 h 97"/>
                <a:gd name="T10" fmla="*/ 126 w 131"/>
                <a:gd name="T11" fmla="*/ 15 h 97"/>
                <a:gd name="T12" fmla="*/ 126 w 131"/>
                <a:gd name="T13" fmla="*/ 23 h 97"/>
                <a:gd name="T14" fmla="*/ 131 w 131"/>
                <a:gd name="T15" fmla="*/ 23 h 97"/>
                <a:gd name="T16" fmla="*/ 131 w 131"/>
                <a:gd name="T17" fmla="*/ 15 h 97"/>
                <a:gd name="T18" fmla="*/ 117 w 131"/>
                <a:gd name="T19" fmla="*/ 0 h 97"/>
                <a:gd name="T20" fmla="*/ 15 w 131"/>
                <a:gd name="T21" fmla="*/ 0 h 97"/>
                <a:gd name="T22" fmla="*/ 0 w 131"/>
                <a:gd name="T23" fmla="*/ 15 h 97"/>
                <a:gd name="T24" fmla="*/ 0 w 131"/>
                <a:gd name="T25" fmla="*/ 83 h 97"/>
                <a:gd name="T26" fmla="*/ 15 w 131"/>
                <a:gd name="T27" fmla="*/ 97 h 97"/>
                <a:gd name="T28" fmla="*/ 97 w 131"/>
                <a:gd name="T29" fmla="*/ 97 h 97"/>
                <a:gd name="T30" fmla="*/ 97 w 131"/>
                <a:gd name="T31" fmla="*/ 92 h 97"/>
                <a:gd name="T32" fmla="*/ 15 w 131"/>
                <a:gd name="T33" fmla="*/ 9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1" h="97">
                  <a:moveTo>
                    <a:pt x="15" y="92"/>
                  </a:moveTo>
                  <a:cubicBezTo>
                    <a:pt x="10" y="92"/>
                    <a:pt x="6" y="88"/>
                    <a:pt x="6" y="8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0"/>
                    <a:pt x="10" y="6"/>
                    <a:pt x="15" y="6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22" y="6"/>
                    <a:pt x="126" y="10"/>
                    <a:pt x="126" y="15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31" y="23"/>
                    <a:pt x="131" y="23"/>
                    <a:pt x="131" y="23"/>
                  </a:cubicBezTo>
                  <a:cubicBezTo>
                    <a:pt x="131" y="15"/>
                    <a:pt x="131" y="15"/>
                    <a:pt x="131" y="15"/>
                  </a:cubicBezTo>
                  <a:cubicBezTo>
                    <a:pt x="131" y="7"/>
                    <a:pt x="125" y="0"/>
                    <a:pt x="117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91"/>
                    <a:pt x="7" y="97"/>
                    <a:pt x="15" y="97"/>
                  </a:cubicBezTo>
                  <a:cubicBezTo>
                    <a:pt x="97" y="97"/>
                    <a:pt x="97" y="97"/>
                    <a:pt x="97" y="97"/>
                  </a:cubicBezTo>
                  <a:cubicBezTo>
                    <a:pt x="97" y="92"/>
                    <a:pt x="97" y="92"/>
                    <a:pt x="97" y="92"/>
                  </a:cubicBezTo>
                  <a:lnTo>
                    <a:pt x="15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rgbClr val="261F1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09" name="Freeform 35">
              <a:extLst>
                <a:ext uri="{FF2B5EF4-FFF2-40B4-BE49-F238E27FC236}">
                  <a16:creationId xmlns="" xmlns:a16="http://schemas.microsoft.com/office/drawing/2014/main" id="{91F3335C-1D0A-1843-B1BA-67223DBD2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1963" y="2663825"/>
              <a:ext cx="163513" cy="168275"/>
            </a:xfrm>
            <a:custGeom>
              <a:avLst/>
              <a:gdLst>
                <a:gd name="T0" fmla="*/ 58 w 67"/>
                <a:gd name="T1" fmla="*/ 0 h 68"/>
                <a:gd name="T2" fmla="*/ 46 w 67"/>
                <a:gd name="T3" fmla="*/ 0 h 68"/>
                <a:gd name="T4" fmla="*/ 37 w 67"/>
                <a:gd name="T5" fmla="*/ 37 h 68"/>
                <a:gd name="T6" fmla="*/ 33 w 67"/>
                <a:gd name="T7" fmla="*/ 8 h 68"/>
                <a:gd name="T8" fmla="*/ 29 w 67"/>
                <a:gd name="T9" fmla="*/ 37 h 68"/>
                <a:gd name="T10" fmla="*/ 21 w 67"/>
                <a:gd name="T11" fmla="*/ 0 h 68"/>
                <a:gd name="T12" fmla="*/ 9 w 67"/>
                <a:gd name="T13" fmla="*/ 0 h 68"/>
                <a:gd name="T14" fmla="*/ 0 w 67"/>
                <a:gd name="T15" fmla="*/ 8 h 68"/>
                <a:gd name="T16" fmla="*/ 0 w 67"/>
                <a:gd name="T17" fmla="*/ 60 h 68"/>
                <a:gd name="T18" fmla="*/ 9 w 67"/>
                <a:gd name="T19" fmla="*/ 68 h 68"/>
                <a:gd name="T20" fmla="*/ 58 w 67"/>
                <a:gd name="T21" fmla="*/ 68 h 68"/>
                <a:gd name="T22" fmla="*/ 67 w 67"/>
                <a:gd name="T23" fmla="*/ 60 h 68"/>
                <a:gd name="T24" fmla="*/ 67 w 67"/>
                <a:gd name="T25" fmla="*/ 8 h 68"/>
                <a:gd name="T26" fmla="*/ 58 w 67"/>
                <a:gd name="T2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68">
                  <a:moveTo>
                    <a:pt x="58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5"/>
                    <a:pt x="4" y="68"/>
                    <a:pt x="9" y="68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63" y="68"/>
                    <a:pt x="67" y="65"/>
                    <a:pt x="67" y="60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7" y="4"/>
                    <a:pt x="63" y="0"/>
                    <a:pt x="5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rgbClr val="261F1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10" name="Freeform 36">
              <a:extLst>
                <a:ext uri="{FF2B5EF4-FFF2-40B4-BE49-F238E27FC236}">
                  <a16:creationId xmlns="" xmlns:a16="http://schemas.microsoft.com/office/drawing/2014/main" id="{F1409E6F-A82C-B049-B406-6B79AD8B2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0063" y="2573338"/>
              <a:ext cx="87313" cy="103188"/>
            </a:xfrm>
            <a:custGeom>
              <a:avLst/>
              <a:gdLst>
                <a:gd name="T0" fmla="*/ 9 w 35"/>
                <a:gd name="T1" fmla="*/ 35 h 42"/>
                <a:gd name="T2" fmla="*/ 9 w 35"/>
                <a:gd name="T3" fmla="*/ 36 h 42"/>
                <a:gd name="T4" fmla="*/ 15 w 35"/>
                <a:gd name="T5" fmla="*/ 36 h 42"/>
                <a:gd name="T6" fmla="*/ 17 w 35"/>
                <a:gd name="T7" fmla="*/ 42 h 42"/>
                <a:gd name="T8" fmla="*/ 20 w 35"/>
                <a:gd name="T9" fmla="*/ 36 h 42"/>
                <a:gd name="T10" fmla="*/ 26 w 35"/>
                <a:gd name="T11" fmla="*/ 36 h 42"/>
                <a:gd name="T12" fmla="*/ 26 w 35"/>
                <a:gd name="T13" fmla="*/ 35 h 42"/>
                <a:gd name="T14" fmla="*/ 35 w 35"/>
                <a:gd name="T15" fmla="*/ 26 h 42"/>
                <a:gd name="T16" fmla="*/ 35 w 35"/>
                <a:gd name="T17" fmla="*/ 9 h 42"/>
                <a:gd name="T18" fmla="*/ 26 w 35"/>
                <a:gd name="T19" fmla="*/ 0 h 42"/>
                <a:gd name="T20" fmla="*/ 9 w 35"/>
                <a:gd name="T21" fmla="*/ 0 h 42"/>
                <a:gd name="T22" fmla="*/ 0 w 35"/>
                <a:gd name="T23" fmla="*/ 9 h 42"/>
                <a:gd name="T24" fmla="*/ 0 w 35"/>
                <a:gd name="T25" fmla="*/ 26 h 42"/>
                <a:gd name="T26" fmla="*/ 9 w 35"/>
                <a:gd name="T27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42">
                  <a:moveTo>
                    <a:pt x="9" y="35"/>
                  </a:moveTo>
                  <a:cubicBezTo>
                    <a:pt x="9" y="36"/>
                    <a:pt x="9" y="36"/>
                    <a:pt x="9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31" y="35"/>
                    <a:pt x="35" y="31"/>
                    <a:pt x="35" y="26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4"/>
                    <a:pt x="31" y="0"/>
                    <a:pt x="2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4" y="35"/>
                    <a:pt x="9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rgbClr val="261F1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11" name="Freeform 37">
              <a:extLst>
                <a:ext uri="{FF2B5EF4-FFF2-40B4-BE49-F238E27FC236}">
                  <a16:creationId xmlns="" xmlns:a16="http://schemas.microsoft.com/office/drawing/2014/main" id="{132C9DFC-6F47-A647-AEA1-76C038B92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2413" y="2605088"/>
              <a:ext cx="203200" cy="109538"/>
            </a:xfrm>
            <a:custGeom>
              <a:avLst/>
              <a:gdLst>
                <a:gd name="T0" fmla="*/ 116 w 128"/>
                <a:gd name="T1" fmla="*/ 9 h 69"/>
                <a:gd name="T2" fmla="*/ 91 w 128"/>
                <a:gd name="T3" fmla="*/ 34 h 69"/>
                <a:gd name="T4" fmla="*/ 79 w 128"/>
                <a:gd name="T5" fmla="*/ 20 h 69"/>
                <a:gd name="T6" fmla="*/ 38 w 128"/>
                <a:gd name="T7" fmla="*/ 59 h 69"/>
                <a:gd name="T8" fmla="*/ 15 w 128"/>
                <a:gd name="T9" fmla="*/ 50 h 69"/>
                <a:gd name="T10" fmla="*/ 0 w 128"/>
                <a:gd name="T11" fmla="*/ 65 h 69"/>
                <a:gd name="T12" fmla="*/ 3 w 128"/>
                <a:gd name="T13" fmla="*/ 69 h 69"/>
                <a:gd name="T14" fmla="*/ 17 w 128"/>
                <a:gd name="T15" fmla="*/ 55 h 69"/>
                <a:gd name="T16" fmla="*/ 40 w 128"/>
                <a:gd name="T17" fmla="*/ 64 h 69"/>
                <a:gd name="T18" fmla="*/ 79 w 128"/>
                <a:gd name="T19" fmla="*/ 26 h 69"/>
                <a:gd name="T20" fmla="*/ 91 w 128"/>
                <a:gd name="T21" fmla="*/ 40 h 69"/>
                <a:gd name="T22" fmla="*/ 119 w 128"/>
                <a:gd name="T23" fmla="*/ 12 h 69"/>
                <a:gd name="T24" fmla="*/ 124 w 128"/>
                <a:gd name="T25" fmla="*/ 17 h 69"/>
                <a:gd name="T26" fmla="*/ 128 w 128"/>
                <a:gd name="T27" fmla="*/ 0 h 69"/>
                <a:gd name="T28" fmla="*/ 111 w 128"/>
                <a:gd name="T29" fmla="*/ 5 h 69"/>
                <a:gd name="T30" fmla="*/ 116 w 128"/>
                <a:gd name="T31" fmla="*/ 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69">
                  <a:moveTo>
                    <a:pt x="116" y="9"/>
                  </a:moveTo>
                  <a:lnTo>
                    <a:pt x="91" y="34"/>
                  </a:lnTo>
                  <a:lnTo>
                    <a:pt x="79" y="20"/>
                  </a:lnTo>
                  <a:lnTo>
                    <a:pt x="38" y="59"/>
                  </a:lnTo>
                  <a:lnTo>
                    <a:pt x="15" y="50"/>
                  </a:lnTo>
                  <a:lnTo>
                    <a:pt x="0" y="65"/>
                  </a:lnTo>
                  <a:lnTo>
                    <a:pt x="3" y="69"/>
                  </a:lnTo>
                  <a:lnTo>
                    <a:pt x="17" y="55"/>
                  </a:lnTo>
                  <a:lnTo>
                    <a:pt x="40" y="64"/>
                  </a:lnTo>
                  <a:lnTo>
                    <a:pt x="79" y="26"/>
                  </a:lnTo>
                  <a:lnTo>
                    <a:pt x="91" y="40"/>
                  </a:lnTo>
                  <a:lnTo>
                    <a:pt x="119" y="12"/>
                  </a:lnTo>
                  <a:lnTo>
                    <a:pt x="124" y="17"/>
                  </a:lnTo>
                  <a:lnTo>
                    <a:pt x="128" y="0"/>
                  </a:lnTo>
                  <a:lnTo>
                    <a:pt x="111" y="5"/>
                  </a:lnTo>
                  <a:lnTo>
                    <a:pt x="116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rgbClr val="261F1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824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81" grpId="0" animBg="1"/>
      <p:bldP spid="89" grpId="0" animBg="1"/>
      <p:bldP spid="101" grpId="0" animBg="1"/>
      <p:bldP spid="1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саморазвития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337F1E8C-CCA6-A04A-BE4C-390CB0637223}"/>
              </a:ext>
            </a:extLst>
          </p:cNvPr>
          <p:cNvGrpSpPr/>
          <p:nvPr/>
        </p:nvGrpSpPr>
        <p:grpSpPr>
          <a:xfrm>
            <a:off x="3527801" y="1784013"/>
            <a:ext cx="5387600" cy="2777714"/>
            <a:chOff x="3527801" y="2484657"/>
            <a:chExt cx="5387600" cy="2777714"/>
          </a:xfrm>
        </p:grpSpPr>
        <p:sp>
          <p:nvSpPr>
            <p:cNvPr id="29" name="Pentagon 28">
              <a:extLst>
                <a:ext uri="{FF2B5EF4-FFF2-40B4-BE49-F238E27FC236}">
                  <a16:creationId xmlns="" xmlns:a16="http://schemas.microsoft.com/office/drawing/2014/main" id="{17F7CA73-B8BA-4347-AB3E-97AD0F58A82D}"/>
                </a:ext>
              </a:extLst>
            </p:cNvPr>
            <p:cNvSpPr/>
            <p:nvPr/>
          </p:nvSpPr>
          <p:spPr>
            <a:xfrm rot="7160031" flipH="1">
              <a:off x="7145427" y="3464265"/>
              <a:ext cx="2749581" cy="790366"/>
            </a:xfrm>
            <a:prstGeom prst="homePlate">
              <a:avLst>
                <a:gd name="adj" fmla="val 64512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0" name="Round Diagonal Corner Rectangle 2">
              <a:extLst>
                <a:ext uri="{FF2B5EF4-FFF2-40B4-BE49-F238E27FC236}">
                  <a16:creationId xmlns="" xmlns:a16="http://schemas.microsoft.com/office/drawing/2014/main" id="{AAD68538-27B5-DE4F-A381-677119F0AEFA}"/>
                </a:ext>
              </a:extLst>
            </p:cNvPr>
            <p:cNvSpPr/>
            <p:nvPr/>
          </p:nvSpPr>
          <p:spPr>
            <a:xfrm rot="5400000">
              <a:off x="2892063" y="3761832"/>
              <a:ext cx="2125467" cy="853991"/>
            </a:xfrm>
            <a:prstGeom prst="round2DiagRect">
              <a:avLst>
                <a:gd name="adj1" fmla="val 33219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cs typeface="+mn-ea"/>
                <a:sym typeface="+mn-lt"/>
              </a:endParaRPr>
            </a:p>
          </p:txBody>
        </p:sp>
        <p:sp>
          <p:nvSpPr>
            <p:cNvPr id="31" name="Parallelogram 30">
              <a:extLst>
                <a:ext uri="{FF2B5EF4-FFF2-40B4-BE49-F238E27FC236}">
                  <a16:creationId xmlns="" xmlns:a16="http://schemas.microsoft.com/office/drawing/2014/main" id="{5A9DE337-FF03-7A40-A335-4A73F577294E}"/>
                </a:ext>
              </a:extLst>
            </p:cNvPr>
            <p:cNvSpPr/>
            <p:nvPr/>
          </p:nvSpPr>
          <p:spPr>
            <a:xfrm rot="5400000" flipH="1">
              <a:off x="3438139" y="3880910"/>
              <a:ext cx="2314306" cy="426997"/>
            </a:xfrm>
            <a:prstGeom prst="parallelogram">
              <a:avLst>
                <a:gd name="adj" fmla="val 217202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2" name="Round Diagonal Corner Rectangle 5">
              <a:extLst>
                <a:ext uri="{FF2B5EF4-FFF2-40B4-BE49-F238E27FC236}">
                  <a16:creationId xmlns="" xmlns:a16="http://schemas.microsoft.com/office/drawing/2014/main" id="{C931EF24-D658-F84F-BE78-48225041671C}"/>
                </a:ext>
              </a:extLst>
            </p:cNvPr>
            <p:cNvSpPr/>
            <p:nvPr/>
          </p:nvSpPr>
          <p:spPr>
            <a:xfrm rot="5400000">
              <a:off x="5246982" y="3572991"/>
              <a:ext cx="2503152" cy="853991"/>
            </a:xfrm>
            <a:prstGeom prst="round2DiagRect">
              <a:avLst>
                <a:gd name="adj1" fmla="val 33219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cs typeface="+mn-ea"/>
                <a:sym typeface="+mn-lt"/>
              </a:endParaRPr>
            </a:p>
          </p:txBody>
        </p:sp>
        <p:sp>
          <p:nvSpPr>
            <p:cNvPr id="58" name="Round Diagonal Corner Rectangle 6">
              <a:extLst>
                <a:ext uri="{FF2B5EF4-FFF2-40B4-BE49-F238E27FC236}">
                  <a16:creationId xmlns="" xmlns:a16="http://schemas.microsoft.com/office/drawing/2014/main" id="{A02FBC65-27AE-2841-8143-12DE686F67B8}"/>
                </a:ext>
              </a:extLst>
            </p:cNvPr>
            <p:cNvSpPr/>
            <p:nvPr/>
          </p:nvSpPr>
          <p:spPr>
            <a:xfrm rot="5400000">
              <a:off x="6416421" y="3478569"/>
              <a:ext cx="2691992" cy="853991"/>
            </a:xfrm>
            <a:prstGeom prst="round2DiagRect">
              <a:avLst>
                <a:gd name="adj1" fmla="val 33219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cs typeface="+mn-ea"/>
                <a:sym typeface="+mn-lt"/>
              </a:endParaRPr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="" xmlns:a16="http://schemas.microsoft.com/office/drawing/2014/main" id="{401C0AA7-B114-3B47-A43D-1066958201C0}"/>
                </a:ext>
              </a:extLst>
            </p:cNvPr>
            <p:cNvSpPr/>
            <p:nvPr/>
          </p:nvSpPr>
          <p:spPr>
            <a:xfrm rot="5400000" flipH="1">
              <a:off x="5781179" y="3693378"/>
              <a:ext cx="2694618" cy="426997"/>
            </a:xfrm>
            <a:prstGeom prst="parallelogram">
              <a:avLst>
                <a:gd name="adj" fmla="val 254198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60" name="Parallelogram 59">
              <a:extLst>
                <a:ext uri="{FF2B5EF4-FFF2-40B4-BE49-F238E27FC236}">
                  <a16:creationId xmlns="" xmlns:a16="http://schemas.microsoft.com/office/drawing/2014/main" id="{EAFC2D89-D68F-6F4B-8711-D3271EF8728F}"/>
                </a:ext>
              </a:extLst>
            </p:cNvPr>
            <p:cNvSpPr/>
            <p:nvPr/>
          </p:nvSpPr>
          <p:spPr>
            <a:xfrm rot="5400000" flipH="1">
              <a:off x="4606157" y="3791892"/>
              <a:ext cx="2513961" cy="426997"/>
            </a:xfrm>
            <a:prstGeom prst="parallelogram">
              <a:avLst>
                <a:gd name="adj" fmla="val 22141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61" name="Round Diagonal Corner Rectangle 4">
              <a:extLst>
                <a:ext uri="{FF2B5EF4-FFF2-40B4-BE49-F238E27FC236}">
                  <a16:creationId xmlns="" xmlns:a16="http://schemas.microsoft.com/office/drawing/2014/main" id="{EEF71901-723B-2F4A-A537-E8F8B544C460}"/>
                </a:ext>
              </a:extLst>
            </p:cNvPr>
            <p:cNvSpPr/>
            <p:nvPr/>
          </p:nvSpPr>
          <p:spPr>
            <a:xfrm rot="5400000">
              <a:off x="4078633" y="3667411"/>
              <a:ext cx="2314308" cy="853991"/>
            </a:xfrm>
            <a:prstGeom prst="round2DiagRect">
              <a:avLst>
                <a:gd name="adj1" fmla="val 33219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cs typeface="+mn-ea"/>
                <a:sym typeface="+mn-lt"/>
              </a:endParaRPr>
            </a:p>
          </p:txBody>
        </p:sp>
        <p:grpSp>
          <p:nvGrpSpPr>
            <p:cNvPr id="62" name="Group 75">
              <a:extLst>
                <a:ext uri="{FF2B5EF4-FFF2-40B4-BE49-F238E27FC236}">
                  <a16:creationId xmlns="" xmlns:a16="http://schemas.microsoft.com/office/drawing/2014/main" id="{DEE82281-4F85-C74D-B4D4-118E43985DE1}"/>
                </a:ext>
              </a:extLst>
            </p:cNvPr>
            <p:cNvGrpSpPr/>
            <p:nvPr/>
          </p:nvGrpSpPr>
          <p:grpSpPr>
            <a:xfrm>
              <a:off x="3717451" y="3392170"/>
              <a:ext cx="474691" cy="462672"/>
              <a:chOff x="4080141" y="798258"/>
              <a:chExt cx="328062" cy="319755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73" name="Freeform 76">
                <a:extLst>
                  <a:ext uri="{FF2B5EF4-FFF2-40B4-BE49-F238E27FC236}">
                    <a16:creationId xmlns="" xmlns:a16="http://schemas.microsoft.com/office/drawing/2014/main" id="{098BB2D1-DBE2-BF42-9295-14D96AB72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141" y="823174"/>
                <a:ext cx="294839" cy="294839"/>
              </a:xfrm>
              <a:custGeom>
                <a:avLst/>
                <a:gdLst/>
                <a:ahLst/>
                <a:cxnLst>
                  <a:cxn ang="0">
                    <a:pos x="141" y="141"/>
                  </a:cxn>
                  <a:cxn ang="0">
                    <a:pos x="284" y="141"/>
                  </a:cxn>
                  <a:cxn ang="0">
                    <a:pos x="284" y="141"/>
                  </a:cxn>
                  <a:cxn ang="0">
                    <a:pos x="283" y="156"/>
                  </a:cxn>
                  <a:cxn ang="0">
                    <a:pos x="281" y="170"/>
                  </a:cxn>
                  <a:cxn ang="0">
                    <a:pos x="277" y="185"/>
                  </a:cxn>
                  <a:cxn ang="0">
                    <a:pos x="274" y="197"/>
                  </a:cxn>
                  <a:cxn ang="0">
                    <a:pos x="266" y="210"/>
                  </a:cxn>
                  <a:cxn ang="0">
                    <a:pos x="259" y="221"/>
                  </a:cxn>
                  <a:cxn ang="0">
                    <a:pos x="252" y="232"/>
                  </a:cxn>
                  <a:cxn ang="0">
                    <a:pos x="243" y="243"/>
                  </a:cxn>
                  <a:cxn ang="0">
                    <a:pos x="232" y="252"/>
                  </a:cxn>
                  <a:cxn ang="0">
                    <a:pos x="221" y="259"/>
                  </a:cxn>
                  <a:cxn ang="0">
                    <a:pos x="210" y="266"/>
                  </a:cxn>
                  <a:cxn ang="0">
                    <a:pos x="197" y="273"/>
                  </a:cxn>
                  <a:cxn ang="0">
                    <a:pos x="185" y="277"/>
                  </a:cxn>
                  <a:cxn ang="0">
                    <a:pos x="170" y="281"/>
                  </a:cxn>
                  <a:cxn ang="0">
                    <a:pos x="156" y="283"/>
                  </a:cxn>
                  <a:cxn ang="0">
                    <a:pos x="141" y="284"/>
                  </a:cxn>
                  <a:cxn ang="0">
                    <a:pos x="141" y="284"/>
                  </a:cxn>
                  <a:cxn ang="0">
                    <a:pos x="127" y="283"/>
                  </a:cxn>
                  <a:cxn ang="0">
                    <a:pos x="112" y="281"/>
                  </a:cxn>
                  <a:cxn ang="0">
                    <a:pos x="100" y="277"/>
                  </a:cxn>
                  <a:cxn ang="0">
                    <a:pos x="87" y="273"/>
                  </a:cxn>
                  <a:cxn ang="0">
                    <a:pos x="74" y="266"/>
                  </a:cxn>
                  <a:cxn ang="0">
                    <a:pos x="62" y="259"/>
                  </a:cxn>
                  <a:cxn ang="0">
                    <a:pos x="51" y="252"/>
                  </a:cxn>
                  <a:cxn ang="0">
                    <a:pos x="42" y="243"/>
                  </a:cxn>
                  <a:cxn ang="0">
                    <a:pos x="33" y="232"/>
                  </a:cxn>
                  <a:cxn ang="0">
                    <a:pos x="23" y="221"/>
                  </a:cxn>
                  <a:cxn ang="0">
                    <a:pos x="16" y="210"/>
                  </a:cxn>
                  <a:cxn ang="0">
                    <a:pos x="11" y="197"/>
                  </a:cxn>
                  <a:cxn ang="0">
                    <a:pos x="5" y="185"/>
                  </a:cxn>
                  <a:cxn ang="0">
                    <a:pos x="2" y="170"/>
                  </a:cxn>
                  <a:cxn ang="0">
                    <a:pos x="0" y="156"/>
                  </a:cxn>
                  <a:cxn ang="0">
                    <a:pos x="0" y="141"/>
                  </a:cxn>
                  <a:cxn ang="0">
                    <a:pos x="0" y="141"/>
                  </a:cxn>
                  <a:cxn ang="0">
                    <a:pos x="0" y="127"/>
                  </a:cxn>
                  <a:cxn ang="0">
                    <a:pos x="2" y="114"/>
                  </a:cxn>
                  <a:cxn ang="0">
                    <a:pos x="5" y="99"/>
                  </a:cxn>
                  <a:cxn ang="0">
                    <a:pos x="11" y="87"/>
                  </a:cxn>
                  <a:cxn ang="0">
                    <a:pos x="16" y="74"/>
                  </a:cxn>
                  <a:cxn ang="0">
                    <a:pos x="23" y="63"/>
                  </a:cxn>
                  <a:cxn ang="0">
                    <a:pos x="33" y="52"/>
                  </a:cxn>
                  <a:cxn ang="0">
                    <a:pos x="42" y="41"/>
                  </a:cxn>
                  <a:cxn ang="0">
                    <a:pos x="51" y="32"/>
                  </a:cxn>
                  <a:cxn ang="0">
                    <a:pos x="62" y="23"/>
                  </a:cxn>
                  <a:cxn ang="0">
                    <a:pos x="74" y="16"/>
                  </a:cxn>
                  <a:cxn ang="0">
                    <a:pos x="87" y="11"/>
                  </a:cxn>
                  <a:cxn ang="0">
                    <a:pos x="100" y="7"/>
                  </a:cxn>
                  <a:cxn ang="0">
                    <a:pos x="112" y="3"/>
                  </a:cxn>
                  <a:cxn ang="0">
                    <a:pos x="127" y="0"/>
                  </a:cxn>
                  <a:cxn ang="0">
                    <a:pos x="141" y="0"/>
                  </a:cxn>
                  <a:cxn ang="0">
                    <a:pos x="141" y="141"/>
                  </a:cxn>
                </a:cxnLst>
                <a:rect l="0" t="0" r="r" b="b"/>
                <a:pathLst>
                  <a:path w="284" h="284">
                    <a:moveTo>
                      <a:pt x="141" y="141"/>
                    </a:moveTo>
                    <a:lnTo>
                      <a:pt x="284" y="141"/>
                    </a:lnTo>
                    <a:lnTo>
                      <a:pt x="284" y="141"/>
                    </a:lnTo>
                    <a:lnTo>
                      <a:pt x="283" y="156"/>
                    </a:lnTo>
                    <a:lnTo>
                      <a:pt x="281" y="170"/>
                    </a:lnTo>
                    <a:lnTo>
                      <a:pt x="277" y="185"/>
                    </a:lnTo>
                    <a:lnTo>
                      <a:pt x="274" y="197"/>
                    </a:lnTo>
                    <a:lnTo>
                      <a:pt x="266" y="210"/>
                    </a:lnTo>
                    <a:lnTo>
                      <a:pt x="259" y="221"/>
                    </a:lnTo>
                    <a:lnTo>
                      <a:pt x="252" y="232"/>
                    </a:lnTo>
                    <a:lnTo>
                      <a:pt x="243" y="243"/>
                    </a:lnTo>
                    <a:lnTo>
                      <a:pt x="232" y="252"/>
                    </a:lnTo>
                    <a:lnTo>
                      <a:pt x="221" y="259"/>
                    </a:lnTo>
                    <a:lnTo>
                      <a:pt x="210" y="266"/>
                    </a:lnTo>
                    <a:lnTo>
                      <a:pt x="197" y="273"/>
                    </a:lnTo>
                    <a:lnTo>
                      <a:pt x="185" y="277"/>
                    </a:lnTo>
                    <a:lnTo>
                      <a:pt x="170" y="281"/>
                    </a:lnTo>
                    <a:lnTo>
                      <a:pt x="156" y="283"/>
                    </a:lnTo>
                    <a:lnTo>
                      <a:pt x="141" y="284"/>
                    </a:lnTo>
                    <a:lnTo>
                      <a:pt x="141" y="284"/>
                    </a:lnTo>
                    <a:lnTo>
                      <a:pt x="127" y="283"/>
                    </a:lnTo>
                    <a:lnTo>
                      <a:pt x="112" y="281"/>
                    </a:lnTo>
                    <a:lnTo>
                      <a:pt x="100" y="277"/>
                    </a:lnTo>
                    <a:lnTo>
                      <a:pt x="87" y="273"/>
                    </a:lnTo>
                    <a:lnTo>
                      <a:pt x="74" y="266"/>
                    </a:lnTo>
                    <a:lnTo>
                      <a:pt x="62" y="259"/>
                    </a:lnTo>
                    <a:lnTo>
                      <a:pt x="51" y="252"/>
                    </a:lnTo>
                    <a:lnTo>
                      <a:pt x="42" y="243"/>
                    </a:lnTo>
                    <a:lnTo>
                      <a:pt x="33" y="232"/>
                    </a:lnTo>
                    <a:lnTo>
                      <a:pt x="23" y="221"/>
                    </a:lnTo>
                    <a:lnTo>
                      <a:pt x="16" y="210"/>
                    </a:lnTo>
                    <a:lnTo>
                      <a:pt x="11" y="197"/>
                    </a:lnTo>
                    <a:lnTo>
                      <a:pt x="5" y="185"/>
                    </a:lnTo>
                    <a:lnTo>
                      <a:pt x="2" y="170"/>
                    </a:lnTo>
                    <a:lnTo>
                      <a:pt x="0" y="156"/>
                    </a:lnTo>
                    <a:lnTo>
                      <a:pt x="0" y="141"/>
                    </a:lnTo>
                    <a:lnTo>
                      <a:pt x="0" y="141"/>
                    </a:lnTo>
                    <a:lnTo>
                      <a:pt x="0" y="127"/>
                    </a:lnTo>
                    <a:lnTo>
                      <a:pt x="2" y="114"/>
                    </a:lnTo>
                    <a:lnTo>
                      <a:pt x="5" y="99"/>
                    </a:lnTo>
                    <a:lnTo>
                      <a:pt x="11" y="87"/>
                    </a:lnTo>
                    <a:lnTo>
                      <a:pt x="16" y="74"/>
                    </a:lnTo>
                    <a:lnTo>
                      <a:pt x="23" y="63"/>
                    </a:lnTo>
                    <a:lnTo>
                      <a:pt x="33" y="52"/>
                    </a:lnTo>
                    <a:lnTo>
                      <a:pt x="42" y="41"/>
                    </a:lnTo>
                    <a:lnTo>
                      <a:pt x="51" y="32"/>
                    </a:lnTo>
                    <a:lnTo>
                      <a:pt x="62" y="23"/>
                    </a:lnTo>
                    <a:lnTo>
                      <a:pt x="74" y="16"/>
                    </a:lnTo>
                    <a:lnTo>
                      <a:pt x="87" y="11"/>
                    </a:lnTo>
                    <a:lnTo>
                      <a:pt x="100" y="7"/>
                    </a:lnTo>
                    <a:lnTo>
                      <a:pt x="112" y="3"/>
                    </a:lnTo>
                    <a:lnTo>
                      <a:pt x="127" y="0"/>
                    </a:lnTo>
                    <a:lnTo>
                      <a:pt x="141" y="0"/>
                    </a:lnTo>
                    <a:lnTo>
                      <a:pt x="141" y="14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cs typeface="+mn-ea"/>
                  <a:sym typeface="+mn-lt"/>
                </a:endParaRPr>
              </a:p>
            </p:txBody>
          </p:sp>
          <p:sp>
            <p:nvSpPr>
              <p:cNvPr id="74" name="Freeform 77">
                <a:extLst>
                  <a:ext uri="{FF2B5EF4-FFF2-40B4-BE49-F238E27FC236}">
                    <a16:creationId xmlns="" xmlns:a16="http://schemas.microsoft.com/office/drawing/2014/main" id="{013AAB2F-CEC4-264C-AC9E-F58F5183C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783" y="798258"/>
                <a:ext cx="147420" cy="147420"/>
              </a:xfrm>
              <a:custGeom>
                <a:avLst/>
                <a:gdLst/>
                <a:ahLst/>
                <a:cxnLst>
                  <a:cxn ang="0">
                    <a:pos x="0" y="142"/>
                  </a:cxn>
                  <a:cxn ang="0">
                    <a:pos x="141" y="142"/>
                  </a:cxn>
                  <a:cxn ang="0">
                    <a:pos x="141" y="142"/>
                  </a:cxn>
                  <a:cxn ang="0">
                    <a:pos x="141" y="127"/>
                  </a:cxn>
                  <a:cxn ang="0">
                    <a:pos x="139" y="113"/>
                  </a:cxn>
                  <a:cxn ang="0">
                    <a:pos x="136" y="100"/>
                  </a:cxn>
                  <a:cxn ang="0">
                    <a:pos x="130" y="87"/>
                  </a:cxn>
                  <a:cxn ang="0">
                    <a:pos x="125" y="74"/>
                  </a:cxn>
                  <a:cxn ang="0">
                    <a:pos x="118" y="62"/>
                  </a:cxn>
                  <a:cxn ang="0">
                    <a:pos x="109" y="51"/>
                  </a:cxn>
                  <a:cxn ang="0">
                    <a:pos x="100" y="42"/>
                  </a:cxn>
                  <a:cxn ang="0">
                    <a:pos x="91" y="33"/>
                  </a:cxn>
                  <a:cxn ang="0">
                    <a:pos x="80" y="24"/>
                  </a:cxn>
                  <a:cxn ang="0">
                    <a:pos x="67" y="16"/>
                  </a:cxn>
                  <a:cxn ang="0">
                    <a:pos x="54" y="11"/>
                  </a:cxn>
                  <a:cxn ang="0">
                    <a:pos x="42" y="6"/>
                  </a:cxn>
                  <a:cxn ang="0">
                    <a:pos x="29" y="2"/>
                  </a:cxn>
                  <a:cxn ang="0">
                    <a:pos x="14" y="0"/>
                  </a:cxn>
                  <a:cxn ang="0">
                    <a:pos x="0" y="0"/>
                  </a:cxn>
                  <a:cxn ang="0">
                    <a:pos x="0" y="142"/>
                  </a:cxn>
                </a:cxnLst>
                <a:rect l="0" t="0" r="r" b="b"/>
                <a:pathLst>
                  <a:path w="141" h="142">
                    <a:moveTo>
                      <a:pt x="0" y="142"/>
                    </a:moveTo>
                    <a:lnTo>
                      <a:pt x="141" y="142"/>
                    </a:lnTo>
                    <a:lnTo>
                      <a:pt x="141" y="142"/>
                    </a:lnTo>
                    <a:lnTo>
                      <a:pt x="141" y="127"/>
                    </a:lnTo>
                    <a:lnTo>
                      <a:pt x="139" y="113"/>
                    </a:lnTo>
                    <a:lnTo>
                      <a:pt x="136" y="100"/>
                    </a:lnTo>
                    <a:lnTo>
                      <a:pt x="130" y="87"/>
                    </a:lnTo>
                    <a:lnTo>
                      <a:pt x="125" y="74"/>
                    </a:lnTo>
                    <a:lnTo>
                      <a:pt x="118" y="62"/>
                    </a:lnTo>
                    <a:lnTo>
                      <a:pt x="109" y="51"/>
                    </a:lnTo>
                    <a:lnTo>
                      <a:pt x="100" y="42"/>
                    </a:lnTo>
                    <a:lnTo>
                      <a:pt x="91" y="33"/>
                    </a:lnTo>
                    <a:lnTo>
                      <a:pt x="80" y="24"/>
                    </a:lnTo>
                    <a:lnTo>
                      <a:pt x="67" y="16"/>
                    </a:lnTo>
                    <a:lnTo>
                      <a:pt x="54" y="11"/>
                    </a:lnTo>
                    <a:lnTo>
                      <a:pt x="42" y="6"/>
                    </a:lnTo>
                    <a:lnTo>
                      <a:pt x="29" y="2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14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cs typeface="+mn-ea"/>
                  <a:sym typeface="+mn-lt"/>
                </a:endParaRP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D37DDF0E-50B8-DD44-BFA9-DAF7BF4CAAB4}"/>
                </a:ext>
              </a:extLst>
            </p:cNvPr>
            <p:cNvSpPr txBox="1"/>
            <p:nvPr/>
          </p:nvSpPr>
          <p:spPr>
            <a:xfrm>
              <a:off x="3550006" y="4503846"/>
              <a:ext cx="809580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1">
                      <a:lumMod val="20000"/>
                      <a:lumOff val="80000"/>
                    </a:schemeClr>
                  </a:solidFill>
                  <a:cs typeface="+mn-ea"/>
                  <a:sym typeface="+mn-lt"/>
                </a:rPr>
                <a:t>01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46E07405-729C-C547-AF05-9474D98885B3}"/>
                </a:ext>
              </a:extLst>
            </p:cNvPr>
            <p:cNvSpPr txBox="1"/>
            <p:nvPr/>
          </p:nvSpPr>
          <p:spPr>
            <a:xfrm>
              <a:off x="4830997" y="4503846"/>
              <a:ext cx="809580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2">
                      <a:lumMod val="20000"/>
                      <a:lumOff val="80000"/>
                    </a:schemeClr>
                  </a:solidFill>
                  <a:cs typeface="+mn-ea"/>
                  <a:sym typeface="+mn-lt"/>
                </a:rPr>
                <a:t>02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9291457F-6252-3B47-BDE1-A87AFF0E8A81}"/>
                </a:ext>
              </a:extLst>
            </p:cNvPr>
            <p:cNvSpPr txBox="1"/>
            <p:nvPr/>
          </p:nvSpPr>
          <p:spPr>
            <a:xfrm>
              <a:off x="6093768" y="4503846"/>
              <a:ext cx="809580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4">
                      <a:lumMod val="20000"/>
                      <a:lumOff val="80000"/>
                    </a:schemeClr>
                  </a:solidFill>
                  <a:cs typeface="+mn-ea"/>
                  <a:sym typeface="+mn-lt"/>
                </a:rPr>
                <a:t>03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5AF12843-227C-474A-9674-799694F4F4C2}"/>
                </a:ext>
              </a:extLst>
            </p:cNvPr>
            <p:cNvSpPr txBox="1"/>
            <p:nvPr/>
          </p:nvSpPr>
          <p:spPr>
            <a:xfrm>
              <a:off x="7357627" y="4503846"/>
              <a:ext cx="809580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5">
                      <a:lumMod val="20000"/>
                      <a:lumOff val="80000"/>
                    </a:schemeClr>
                  </a:solidFill>
                  <a:cs typeface="+mn-ea"/>
                  <a:sym typeface="+mn-lt"/>
                </a:rPr>
                <a:t>04</a:t>
              </a:r>
            </a:p>
          </p:txBody>
        </p:sp>
        <p:sp>
          <p:nvSpPr>
            <p:cNvPr id="67" name="Freeform 99">
              <a:extLst>
                <a:ext uri="{FF2B5EF4-FFF2-40B4-BE49-F238E27FC236}">
                  <a16:creationId xmlns="" xmlns:a16="http://schemas.microsoft.com/office/drawing/2014/main" id="{1EF07E4A-7E8B-D944-8B42-38734ED203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5265" y="3211461"/>
              <a:ext cx="361046" cy="574728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60" y="7"/>
                </a:cxn>
                <a:cxn ang="0">
                  <a:pos x="29" y="27"/>
                </a:cxn>
                <a:cxn ang="0">
                  <a:pos x="7" y="59"/>
                </a:cxn>
                <a:cxn ang="0">
                  <a:pos x="0" y="98"/>
                </a:cxn>
                <a:cxn ang="0">
                  <a:pos x="0" y="116"/>
                </a:cxn>
                <a:cxn ang="0">
                  <a:pos x="9" y="154"/>
                </a:cxn>
                <a:cxn ang="0">
                  <a:pos x="31" y="208"/>
                </a:cxn>
                <a:cxn ang="0">
                  <a:pos x="67" y="270"/>
                </a:cxn>
                <a:cxn ang="0">
                  <a:pos x="98" y="311"/>
                </a:cxn>
                <a:cxn ang="0">
                  <a:pos x="112" y="291"/>
                </a:cxn>
                <a:cxn ang="0">
                  <a:pos x="147" y="241"/>
                </a:cxn>
                <a:cxn ang="0">
                  <a:pos x="180" y="172"/>
                </a:cxn>
                <a:cxn ang="0">
                  <a:pos x="190" y="134"/>
                </a:cxn>
                <a:cxn ang="0">
                  <a:pos x="196" y="98"/>
                </a:cxn>
                <a:cxn ang="0">
                  <a:pos x="194" y="78"/>
                </a:cxn>
                <a:cxn ang="0">
                  <a:pos x="178" y="41"/>
                </a:cxn>
                <a:cxn ang="0">
                  <a:pos x="152" y="16"/>
                </a:cxn>
                <a:cxn ang="0">
                  <a:pos x="118" y="1"/>
                </a:cxn>
                <a:cxn ang="0">
                  <a:pos x="98" y="0"/>
                </a:cxn>
                <a:cxn ang="0">
                  <a:pos x="98" y="157"/>
                </a:cxn>
                <a:cxn ang="0">
                  <a:pos x="74" y="152"/>
                </a:cxn>
                <a:cxn ang="0">
                  <a:pos x="54" y="139"/>
                </a:cxn>
                <a:cxn ang="0">
                  <a:pos x="42" y="119"/>
                </a:cxn>
                <a:cxn ang="0">
                  <a:pos x="38" y="98"/>
                </a:cxn>
                <a:cxn ang="0">
                  <a:pos x="38" y="85"/>
                </a:cxn>
                <a:cxn ang="0">
                  <a:pos x="47" y="63"/>
                </a:cxn>
                <a:cxn ang="0">
                  <a:pos x="64" y="47"/>
                </a:cxn>
                <a:cxn ang="0">
                  <a:pos x="85" y="38"/>
                </a:cxn>
                <a:cxn ang="0">
                  <a:pos x="98" y="36"/>
                </a:cxn>
                <a:cxn ang="0">
                  <a:pos x="122" y="41"/>
                </a:cxn>
                <a:cxn ang="0">
                  <a:pos x="140" y="54"/>
                </a:cxn>
                <a:cxn ang="0">
                  <a:pos x="152" y="74"/>
                </a:cxn>
                <a:cxn ang="0">
                  <a:pos x="158" y="98"/>
                </a:cxn>
                <a:cxn ang="0">
                  <a:pos x="156" y="108"/>
                </a:cxn>
                <a:cxn ang="0">
                  <a:pos x="147" y="130"/>
                </a:cxn>
                <a:cxn ang="0">
                  <a:pos x="131" y="146"/>
                </a:cxn>
                <a:cxn ang="0">
                  <a:pos x="109" y="156"/>
                </a:cxn>
                <a:cxn ang="0">
                  <a:pos x="98" y="157"/>
                </a:cxn>
                <a:cxn ang="0">
                  <a:pos x="60" y="98"/>
                </a:cxn>
                <a:cxn ang="0">
                  <a:pos x="62" y="112"/>
                </a:cxn>
                <a:cxn ang="0">
                  <a:pos x="71" y="123"/>
                </a:cxn>
                <a:cxn ang="0">
                  <a:pos x="83" y="132"/>
                </a:cxn>
                <a:cxn ang="0">
                  <a:pos x="98" y="134"/>
                </a:cxn>
                <a:cxn ang="0">
                  <a:pos x="105" y="134"/>
                </a:cxn>
                <a:cxn ang="0">
                  <a:pos x="118" y="128"/>
                </a:cxn>
                <a:cxn ang="0">
                  <a:pos x="129" y="117"/>
                </a:cxn>
                <a:cxn ang="0">
                  <a:pos x="134" y="105"/>
                </a:cxn>
                <a:cxn ang="0">
                  <a:pos x="136" y="98"/>
                </a:cxn>
                <a:cxn ang="0">
                  <a:pos x="132" y="81"/>
                </a:cxn>
                <a:cxn ang="0">
                  <a:pos x="125" y="70"/>
                </a:cxn>
                <a:cxn ang="0">
                  <a:pos x="112" y="61"/>
                </a:cxn>
                <a:cxn ang="0">
                  <a:pos x="98" y="59"/>
                </a:cxn>
                <a:cxn ang="0">
                  <a:pos x="89" y="59"/>
                </a:cxn>
                <a:cxn ang="0">
                  <a:pos x="76" y="65"/>
                </a:cxn>
                <a:cxn ang="0">
                  <a:pos x="65" y="76"/>
                </a:cxn>
                <a:cxn ang="0">
                  <a:pos x="60" y="88"/>
                </a:cxn>
                <a:cxn ang="0">
                  <a:pos x="60" y="98"/>
                </a:cxn>
              </a:cxnLst>
              <a:rect l="0" t="0" r="r" b="b"/>
              <a:pathLst>
                <a:path w="196" h="311">
                  <a:moveTo>
                    <a:pt x="98" y="0"/>
                  </a:moveTo>
                  <a:lnTo>
                    <a:pt x="98" y="0"/>
                  </a:lnTo>
                  <a:lnTo>
                    <a:pt x="78" y="1"/>
                  </a:lnTo>
                  <a:lnTo>
                    <a:pt x="60" y="7"/>
                  </a:lnTo>
                  <a:lnTo>
                    <a:pt x="44" y="16"/>
                  </a:lnTo>
                  <a:lnTo>
                    <a:pt x="29" y="27"/>
                  </a:lnTo>
                  <a:lnTo>
                    <a:pt x="16" y="41"/>
                  </a:lnTo>
                  <a:lnTo>
                    <a:pt x="7" y="59"/>
                  </a:lnTo>
                  <a:lnTo>
                    <a:pt x="2" y="7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0" y="116"/>
                  </a:lnTo>
                  <a:lnTo>
                    <a:pt x="4" y="134"/>
                  </a:lnTo>
                  <a:lnTo>
                    <a:pt x="9" y="154"/>
                  </a:lnTo>
                  <a:lnTo>
                    <a:pt x="15" y="172"/>
                  </a:lnTo>
                  <a:lnTo>
                    <a:pt x="31" y="208"/>
                  </a:lnTo>
                  <a:lnTo>
                    <a:pt x="49" y="241"/>
                  </a:lnTo>
                  <a:lnTo>
                    <a:pt x="67" y="270"/>
                  </a:lnTo>
                  <a:lnTo>
                    <a:pt x="82" y="291"/>
                  </a:lnTo>
                  <a:lnTo>
                    <a:pt x="98" y="311"/>
                  </a:lnTo>
                  <a:lnTo>
                    <a:pt x="98" y="311"/>
                  </a:lnTo>
                  <a:lnTo>
                    <a:pt x="112" y="291"/>
                  </a:lnTo>
                  <a:lnTo>
                    <a:pt x="129" y="270"/>
                  </a:lnTo>
                  <a:lnTo>
                    <a:pt x="147" y="241"/>
                  </a:lnTo>
                  <a:lnTo>
                    <a:pt x="165" y="208"/>
                  </a:lnTo>
                  <a:lnTo>
                    <a:pt x="180" y="172"/>
                  </a:lnTo>
                  <a:lnTo>
                    <a:pt x="187" y="154"/>
                  </a:lnTo>
                  <a:lnTo>
                    <a:pt x="190" y="134"/>
                  </a:lnTo>
                  <a:lnTo>
                    <a:pt x="194" y="116"/>
                  </a:lnTo>
                  <a:lnTo>
                    <a:pt x="196" y="98"/>
                  </a:lnTo>
                  <a:lnTo>
                    <a:pt x="196" y="98"/>
                  </a:lnTo>
                  <a:lnTo>
                    <a:pt x="194" y="78"/>
                  </a:lnTo>
                  <a:lnTo>
                    <a:pt x="187" y="59"/>
                  </a:lnTo>
                  <a:lnTo>
                    <a:pt x="178" y="41"/>
                  </a:lnTo>
                  <a:lnTo>
                    <a:pt x="167" y="27"/>
                  </a:lnTo>
                  <a:lnTo>
                    <a:pt x="152" y="16"/>
                  </a:lnTo>
                  <a:lnTo>
                    <a:pt x="136" y="7"/>
                  </a:lnTo>
                  <a:lnTo>
                    <a:pt x="118" y="1"/>
                  </a:lnTo>
                  <a:lnTo>
                    <a:pt x="98" y="0"/>
                  </a:lnTo>
                  <a:lnTo>
                    <a:pt x="98" y="0"/>
                  </a:lnTo>
                  <a:close/>
                  <a:moveTo>
                    <a:pt x="98" y="157"/>
                  </a:moveTo>
                  <a:lnTo>
                    <a:pt x="98" y="157"/>
                  </a:lnTo>
                  <a:lnTo>
                    <a:pt x="85" y="156"/>
                  </a:lnTo>
                  <a:lnTo>
                    <a:pt x="74" y="152"/>
                  </a:lnTo>
                  <a:lnTo>
                    <a:pt x="64" y="146"/>
                  </a:lnTo>
                  <a:lnTo>
                    <a:pt x="54" y="139"/>
                  </a:lnTo>
                  <a:lnTo>
                    <a:pt x="47" y="130"/>
                  </a:lnTo>
                  <a:lnTo>
                    <a:pt x="42" y="119"/>
                  </a:lnTo>
                  <a:lnTo>
                    <a:pt x="38" y="108"/>
                  </a:lnTo>
                  <a:lnTo>
                    <a:pt x="38" y="98"/>
                  </a:lnTo>
                  <a:lnTo>
                    <a:pt x="38" y="98"/>
                  </a:lnTo>
                  <a:lnTo>
                    <a:pt x="38" y="85"/>
                  </a:lnTo>
                  <a:lnTo>
                    <a:pt x="42" y="74"/>
                  </a:lnTo>
                  <a:lnTo>
                    <a:pt x="47" y="63"/>
                  </a:lnTo>
                  <a:lnTo>
                    <a:pt x="54" y="54"/>
                  </a:lnTo>
                  <a:lnTo>
                    <a:pt x="64" y="47"/>
                  </a:lnTo>
                  <a:lnTo>
                    <a:pt x="74" y="41"/>
                  </a:lnTo>
                  <a:lnTo>
                    <a:pt x="85" y="38"/>
                  </a:lnTo>
                  <a:lnTo>
                    <a:pt x="98" y="36"/>
                  </a:lnTo>
                  <a:lnTo>
                    <a:pt x="98" y="36"/>
                  </a:lnTo>
                  <a:lnTo>
                    <a:pt x="109" y="38"/>
                  </a:lnTo>
                  <a:lnTo>
                    <a:pt x="122" y="41"/>
                  </a:lnTo>
                  <a:lnTo>
                    <a:pt x="131" y="47"/>
                  </a:lnTo>
                  <a:lnTo>
                    <a:pt x="140" y="54"/>
                  </a:lnTo>
                  <a:lnTo>
                    <a:pt x="147" y="63"/>
                  </a:lnTo>
                  <a:lnTo>
                    <a:pt x="152" y="74"/>
                  </a:lnTo>
                  <a:lnTo>
                    <a:pt x="156" y="85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56" y="108"/>
                  </a:lnTo>
                  <a:lnTo>
                    <a:pt x="152" y="119"/>
                  </a:lnTo>
                  <a:lnTo>
                    <a:pt x="147" y="130"/>
                  </a:lnTo>
                  <a:lnTo>
                    <a:pt x="140" y="139"/>
                  </a:lnTo>
                  <a:lnTo>
                    <a:pt x="131" y="146"/>
                  </a:lnTo>
                  <a:lnTo>
                    <a:pt x="122" y="152"/>
                  </a:lnTo>
                  <a:lnTo>
                    <a:pt x="109" y="156"/>
                  </a:lnTo>
                  <a:lnTo>
                    <a:pt x="98" y="157"/>
                  </a:lnTo>
                  <a:lnTo>
                    <a:pt x="98" y="157"/>
                  </a:lnTo>
                  <a:close/>
                  <a:moveTo>
                    <a:pt x="60" y="98"/>
                  </a:moveTo>
                  <a:lnTo>
                    <a:pt x="60" y="98"/>
                  </a:lnTo>
                  <a:lnTo>
                    <a:pt x="60" y="105"/>
                  </a:lnTo>
                  <a:lnTo>
                    <a:pt x="62" y="112"/>
                  </a:lnTo>
                  <a:lnTo>
                    <a:pt x="65" y="117"/>
                  </a:lnTo>
                  <a:lnTo>
                    <a:pt x="71" y="123"/>
                  </a:lnTo>
                  <a:lnTo>
                    <a:pt x="76" y="128"/>
                  </a:lnTo>
                  <a:lnTo>
                    <a:pt x="83" y="132"/>
                  </a:lnTo>
                  <a:lnTo>
                    <a:pt x="89" y="134"/>
                  </a:lnTo>
                  <a:lnTo>
                    <a:pt x="98" y="134"/>
                  </a:lnTo>
                  <a:lnTo>
                    <a:pt x="98" y="134"/>
                  </a:lnTo>
                  <a:lnTo>
                    <a:pt x="105" y="134"/>
                  </a:lnTo>
                  <a:lnTo>
                    <a:pt x="112" y="132"/>
                  </a:lnTo>
                  <a:lnTo>
                    <a:pt x="118" y="128"/>
                  </a:lnTo>
                  <a:lnTo>
                    <a:pt x="125" y="123"/>
                  </a:lnTo>
                  <a:lnTo>
                    <a:pt x="129" y="117"/>
                  </a:lnTo>
                  <a:lnTo>
                    <a:pt x="132" y="112"/>
                  </a:lnTo>
                  <a:lnTo>
                    <a:pt x="134" y="105"/>
                  </a:lnTo>
                  <a:lnTo>
                    <a:pt x="136" y="98"/>
                  </a:lnTo>
                  <a:lnTo>
                    <a:pt x="136" y="98"/>
                  </a:lnTo>
                  <a:lnTo>
                    <a:pt x="134" y="88"/>
                  </a:lnTo>
                  <a:lnTo>
                    <a:pt x="132" y="81"/>
                  </a:lnTo>
                  <a:lnTo>
                    <a:pt x="129" y="76"/>
                  </a:lnTo>
                  <a:lnTo>
                    <a:pt x="125" y="70"/>
                  </a:lnTo>
                  <a:lnTo>
                    <a:pt x="118" y="65"/>
                  </a:lnTo>
                  <a:lnTo>
                    <a:pt x="112" y="61"/>
                  </a:lnTo>
                  <a:lnTo>
                    <a:pt x="105" y="59"/>
                  </a:lnTo>
                  <a:lnTo>
                    <a:pt x="98" y="59"/>
                  </a:lnTo>
                  <a:lnTo>
                    <a:pt x="98" y="59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5"/>
                  </a:lnTo>
                  <a:lnTo>
                    <a:pt x="71" y="70"/>
                  </a:lnTo>
                  <a:lnTo>
                    <a:pt x="65" y="76"/>
                  </a:lnTo>
                  <a:lnTo>
                    <a:pt x="62" y="81"/>
                  </a:lnTo>
                  <a:lnTo>
                    <a:pt x="60" y="88"/>
                  </a:lnTo>
                  <a:lnTo>
                    <a:pt x="60" y="98"/>
                  </a:lnTo>
                  <a:lnTo>
                    <a:pt x="60" y="9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cs typeface="+mn-ea"/>
                <a:sym typeface="+mn-lt"/>
              </a:endParaRPr>
            </a:p>
          </p:txBody>
        </p:sp>
        <p:grpSp>
          <p:nvGrpSpPr>
            <p:cNvPr id="68" name="Group 77">
              <a:extLst>
                <a:ext uri="{FF2B5EF4-FFF2-40B4-BE49-F238E27FC236}">
                  <a16:creationId xmlns="" xmlns:a16="http://schemas.microsoft.com/office/drawing/2014/main" id="{FAFD169F-39B4-F64D-B6D8-13C58FDB12D7}"/>
                </a:ext>
              </a:extLst>
            </p:cNvPr>
            <p:cNvGrpSpPr/>
            <p:nvPr/>
          </p:nvGrpSpPr>
          <p:grpSpPr>
            <a:xfrm>
              <a:off x="6264965" y="3141093"/>
              <a:ext cx="467186" cy="357731"/>
              <a:chOff x="5552261" y="1554043"/>
              <a:chExt cx="363359" cy="278229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0" name="Freeform 96">
                <a:extLst>
                  <a:ext uri="{FF2B5EF4-FFF2-40B4-BE49-F238E27FC236}">
                    <a16:creationId xmlns="" xmlns:a16="http://schemas.microsoft.com/office/drawing/2014/main" id="{2AD4508F-9B72-F04D-BD42-87FF78945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2261" y="1715997"/>
                <a:ext cx="363359" cy="116275"/>
              </a:xfrm>
              <a:custGeom>
                <a:avLst/>
                <a:gdLst/>
                <a:ahLst/>
                <a:cxnLst>
                  <a:cxn ang="0">
                    <a:pos x="211" y="31"/>
                  </a:cxn>
                  <a:cxn ang="0">
                    <a:pos x="140" y="31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96"/>
                  </a:cxn>
                  <a:cxn ang="0">
                    <a:pos x="0" y="96"/>
                  </a:cxn>
                  <a:cxn ang="0">
                    <a:pos x="2" y="102"/>
                  </a:cxn>
                  <a:cxn ang="0">
                    <a:pos x="4" y="107"/>
                  </a:cxn>
                  <a:cxn ang="0">
                    <a:pos x="9" y="111"/>
                  </a:cxn>
                  <a:cxn ang="0">
                    <a:pos x="17" y="112"/>
                  </a:cxn>
                  <a:cxn ang="0">
                    <a:pos x="334" y="112"/>
                  </a:cxn>
                  <a:cxn ang="0">
                    <a:pos x="334" y="112"/>
                  </a:cxn>
                  <a:cxn ang="0">
                    <a:pos x="341" y="111"/>
                  </a:cxn>
                  <a:cxn ang="0">
                    <a:pos x="347" y="107"/>
                  </a:cxn>
                  <a:cxn ang="0">
                    <a:pos x="350" y="102"/>
                  </a:cxn>
                  <a:cxn ang="0">
                    <a:pos x="350" y="96"/>
                  </a:cxn>
                  <a:cxn ang="0">
                    <a:pos x="350" y="0"/>
                  </a:cxn>
                  <a:cxn ang="0">
                    <a:pos x="211" y="0"/>
                  </a:cxn>
                  <a:cxn ang="0">
                    <a:pos x="211" y="31"/>
                  </a:cxn>
                </a:cxnLst>
                <a:rect l="0" t="0" r="r" b="b"/>
                <a:pathLst>
                  <a:path w="350" h="112">
                    <a:moveTo>
                      <a:pt x="211" y="31"/>
                    </a:moveTo>
                    <a:lnTo>
                      <a:pt x="140" y="31"/>
                    </a:lnTo>
                    <a:lnTo>
                      <a:pt x="140" y="0"/>
                    </a:lnTo>
                    <a:lnTo>
                      <a:pt x="0" y="0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2" y="102"/>
                    </a:lnTo>
                    <a:lnTo>
                      <a:pt x="4" y="107"/>
                    </a:lnTo>
                    <a:lnTo>
                      <a:pt x="9" y="111"/>
                    </a:lnTo>
                    <a:lnTo>
                      <a:pt x="17" y="112"/>
                    </a:lnTo>
                    <a:lnTo>
                      <a:pt x="334" y="112"/>
                    </a:lnTo>
                    <a:lnTo>
                      <a:pt x="334" y="112"/>
                    </a:lnTo>
                    <a:lnTo>
                      <a:pt x="341" y="111"/>
                    </a:lnTo>
                    <a:lnTo>
                      <a:pt x="347" y="107"/>
                    </a:lnTo>
                    <a:lnTo>
                      <a:pt x="350" y="102"/>
                    </a:lnTo>
                    <a:lnTo>
                      <a:pt x="350" y="96"/>
                    </a:lnTo>
                    <a:lnTo>
                      <a:pt x="350" y="0"/>
                    </a:lnTo>
                    <a:lnTo>
                      <a:pt x="211" y="0"/>
                    </a:lnTo>
                    <a:lnTo>
                      <a:pt x="211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cs typeface="+mn-ea"/>
                  <a:sym typeface="+mn-lt"/>
                </a:endParaRPr>
              </a:p>
            </p:txBody>
          </p:sp>
          <p:sp>
            <p:nvSpPr>
              <p:cNvPr id="71" name="Freeform 97">
                <a:extLst>
                  <a:ext uri="{FF2B5EF4-FFF2-40B4-BE49-F238E27FC236}">
                    <a16:creationId xmlns="" xmlns:a16="http://schemas.microsoft.com/office/drawing/2014/main" id="{97BFFAC2-6223-2D49-8CDA-1492843D3A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52261" y="1554043"/>
                <a:ext cx="363359" cy="137038"/>
              </a:xfrm>
              <a:custGeom>
                <a:avLst/>
                <a:gdLst/>
                <a:ahLst/>
                <a:cxnLst>
                  <a:cxn ang="0">
                    <a:pos x="334" y="42"/>
                  </a:cxn>
                  <a:cxn ang="0">
                    <a:pos x="225" y="42"/>
                  </a:cxn>
                  <a:cxn ang="0">
                    <a:pos x="225" y="42"/>
                  </a:cxn>
                  <a:cxn ang="0">
                    <a:pos x="225" y="5"/>
                  </a:cxn>
                  <a:cxn ang="0">
                    <a:pos x="225" y="5"/>
                  </a:cxn>
                  <a:cxn ang="0">
                    <a:pos x="225" y="2"/>
                  </a:cxn>
                  <a:cxn ang="0">
                    <a:pos x="223" y="0"/>
                  </a:cxn>
                  <a:cxn ang="0">
                    <a:pos x="222" y="0"/>
                  </a:cxn>
                  <a:cxn ang="0">
                    <a:pos x="120" y="0"/>
                  </a:cxn>
                  <a:cxn ang="0">
                    <a:pos x="120" y="0"/>
                  </a:cxn>
                  <a:cxn ang="0">
                    <a:pos x="118" y="2"/>
                  </a:cxn>
                  <a:cxn ang="0">
                    <a:pos x="116" y="4"/>
                  </a:cxn>
                  <a:cxn ang="0">
                    <a:pos x="115" y="5"/>
                  </a:cxn>
                  <a:cxn ang="0">
                    <a:pos x="115" y="5"/>
                  </a:cxn>
                  <a:cxn ang="0">
                    <a:pos x="115" y="42"/>
                  </a:cxn>
                  <a:cxn ang="0">
                    <a:pos x="17" y="42"/>
                  </a:cxn>
                  <a:cxn ang="0">
                    <a:pos x="17" y="42"/>
                  </a:cxn>
                  <a:cxn ang="0">
                    <a:pos x="9" y="42"/>
                  </a:cxn>
                  <a:cxn ang="0">
                    <a:pos x="4" y="45"/>
                  </a:cxn>
                  <a:cxn ang="0">
                    <a:pos x="2" y="51"/>
                  </a:cxn>
                  <a:cxn ang="0">
                    <a:pos x="0" y="58"/>
                  </a:cxn>
                  <a:cxn ang="0">
                    <a:pos x="0" y="130"/>
                  </a:cxn>
                  <a:cxn ang="0">
                    <a:pos x="350" y="130"/>
                  </a:cxn>
                  <a:cxn ang="0">
                    <a:pos x="350" y="58"/>
                  </a:cxn>
                  <a:cxn ang="0">
                    <a:pos x="350" y="58"/>
                  </a:cxn>
                  <a:cxn ang="0">
                    <a:pos x="350" y="51"/>
                  </a:cxn>
                  <a:cxn ang="0">
                    <a:pos x="347" y="45"/>
                  </a:cxn>
                  <a:cxn ang="0">
                    <a:pos x="341" y="42"/>
                  </a:cxn>
                  <a:cxn ang="0">
                    <a:pos x="334" y="42"/>
                  </a:cxn>
                  <a:cxn ang="0">
                    <a:pos x="334" y="42"/>
                  </a:cxn>
                  <a:cxn ang="0">
                    <a:pos x="133" y="42"/>
                  </a:cxn>
                  <a:cxn ang="0">
                    <a:pos x="133" y="13"/>
                  </a:cxn>
                  <a:cxn ang="0">
                    <a:pos x="209" y="13"/>
                  </a:cxn>
                  <a:cxn ang="0">
                    <a:pos x="209" y="42"/>
                  </a:cxn>
                  <a:cxn ang="0">
                    <a:pos x="133" y="42"/>
                  </a:cxn>
                </a:cxnLst>
                <a:rect l="0" t="0" r="r" b="b"/>
                <a:pathLst>
                  <a:path w="350" h="130">
                    <a:moveTo>
                      <a:pt x="334" y="42"/>
                    </a:moveTo>
                    <a:lnTo>
                      <a:pt x="225" y="42"/>
                    </a:lnTo>
                    <a:lnTo>
                      <a:pt x="225" y="42"/>
                    </a:lnTo>
                    <a:lnTo>
                      <a:pt x="225" y="5"/>
                    </a:lnTo>
                    <a:lnTo>
                      <a:pt x="225" y="5"/>
                    </a:lnTo>
                    <a:lnTo>
                      <a:pt x="225" y="2"/>
                    </a:lnTo>
                    <a:lnTo>
                      <a:pt x="223" y="0"/>
                    </a:lnTo>
                    <a:lnTo>
                      <a:pt x="222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18" y="2"/>
                    </a:lnTo>
                    <a:lnTo>
                      <a:pt x="116" y="4"/>
                    </a:lnTo>
                    <a:lnTo>
                      <a:pt x="115" y="5"/>
                    </a:lnTo>
                    <a:lnTo>
                      <a:pt x="115" y="5"/>
                    </a:lnTo>
                    <a:lnTo>
                      <a:pt x="115" y="42"/>
                    </a:lnTo>
                    <a:lnTo>
                      <a:pt x="17" y="42"/>
                    </a:lnTo>
                    <a:lnTo>
                      <a:pt x="17" y="42"/>
                    </a:lnTo>
                    <a:lnTo>
                      <a:pt x="9" y="42"/>
                    </a:lnTo>
                    <a:lnTo>
                      <a:pt x="4" y="45"/>
                    </a:lnTo>
                    <a:lnTo>
                      <a:pt x="2" y="51"/>
                    </a:lnTo>
                    <a:lnTo>
                      <a:pt x="0" y="58"/>
                    </a:lnTo>
                    <a:lnTo>
                      <a:pt x="0" y="130"/>
                    </a:lnTo>
                    <a:lnTo>
                      <a:pt x="350" y="130"/>
                    </a:lnTo>
                    <a:lnTo>
                      <a:pt x="350" y="58"/>
                    </a:lnTo>
                    <a:lnTo>
                      <a:pt x="350" y="58"/>
                    </a:lnTo>
                    <a:lnTo>
                      <a:pt x="350" y="51"/>
                    </a:lnTo>
                    <a:lnTo>
                      <a:pt x="347" y="45"/>
                    </a:lnTo>
                    <a:lnTo>
                      <a:pt x="341" y="42"/>
                    </a:lnTo>
                    <a:lnTo>
                      <a:pt x="334" y="42"/>
                    </a:lnTo>
                    <a:lnTo>
                      <a:pt x="334" y="42"/>
                    </a:lnTo>
                    <a:close/>
                    <a:moveTo>
                      <a:pt x="133" y="42"/>
                    </a:moveTo>
                    <a:lnTo>
                      <a:pt x="133" y="13"/>
                    </a:lnTo>
                    <a:lnTo>
                      <a:pt x="209" y="13"/>
                    </a:lnTo>
                    <a:lnTo>
                      <a:pt x="209" y="42"/>
                    </a:lnTo>
                    <a:lnTo>
                      <a:pt x="133" y="4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cs typeface="+mn-ea"/>
                  <a:sym typeface="+mn-lt"/>
                </a:endParaRPr>
              </a:p>
            </p:txBody>
          </p:sp>
          <p:sp>
            <p:nvSpPr>
              <p:cNvPr id="72" name="Rectangle 98">
                <a:extLst>
                  <a:ext uri="{FF2B5EF4-FFF2-40B4-BE49-F238E27FC236}">
                    <a16:creationId xmlns="" xmlns:a16="http://schemas.microsoft.com/office/drawing/2014/main" id="{AB047C87-07CC-A54C-8F3A-23778D6C58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0062" y="1715997"/>
                <a:ext cx="45679" cy="1868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cs typeface="+mn-ea"/>
                  <a:sym typeface="+mn-lt"/>
                </a:endParaRPr>
              </a:p>
            </p:txBody>
          </p:sp>
        </p:grpSp>
        <p:sp>
          <p:nvSpPr>
            <p:cNvPr id="69" name="Freeform 68">
              <a:extLst>
                <a:ext uri="{FF2B5EF4-FFF2-40B4-BE49-F238E27FC236}">
                  <a16:creationId xmlns="" xmlns:a16="http://schemas.microsoft.com/office/drawing/2014/main" id="{8FE30201-3FB7-B042-ACC2-2F0B905379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3095" y="2802903"/>
              <a:ext cx="378645" cy="426288"/>
            </a:xfrm>
            <a:custGeom>
              <a:avLst/>
              <a:gdLst>
                <a:gd name="T0" fmla="*/ 300 w 320"/>
                <a:gd name="T1" fmla="*/ 0 h 360"/>
                <a:gd name="T2" fmla="*/ 256 w 320"/>
                <a:gd name="T3" fmla="*/ 0 h 360"/>
                <a:gd name="T4" fmla="*/ 240 w 320"/>
                <a:gd name="T5" fmla="*/ 20 h 360"/>
                <a:gd name="T6" fmla="*/ 240 w 320"/>
                <a:gd name="T7" fmla="*/ 360 h 360"/>
                <a:gd name="T8" fmla="*/ 320 w 320"/>
                <a:gd name="T9" fmla="*/ 360 h 360"/>
                <a:gd name="T10" fmla="*/ 320 w 320"/>
                <a:gd name="T11" fmla="*/ 20 h 360"/>
                <a:gd name="T12" fmla="*/ 300 w 320"/>
                <a:gd name="T13" fmla="*/ 0 h 360"/>
                <a:gd name="T14" fmla="*/ 180 w 320"/>
                <a:gd name="T15" fmla="*/ 120 h 360"/>
                <a:gd name="T16" fmla="*/ 136 w 320"/>
                <a:gd name="T17" fmla="*/ 120 h 360"/>
                <a:gd name="T18" fmla="*/ 120 w 320"/>
                <a:gd name="T19" fmla="*/ 140 h 360"/>
                <a:gd name="T20" fmla="*/ 120 w 320"/>
                <a:gd name="T21" fmla="*/ 360 h 360"/>
                <a:gd name="T22" fmla="*/ 200 w 320"/>
                <a:gd name="T23" fmla="*/ 360 h 360"/>
                <a:gd name="T24" fmla="*/ 200 w 320"/>
                <a:gd name="T25" fmla="*/ 140 h 360"/>
                <a:gd name="T26" fmla="*/ 180 w 320"/>
                <a:gd name="T27" fmla="*/ 120 h 360"/>
                <a:gd name="T28" fmla="*/ 60 w 320"/>
                <a:gd name="T29" fmla="*/ 240 h 360"/>
                <a:gd name="T30" fmla="*/ 16 w 320"/>
                <a:gd name="T31" fmla="*/ 240 h 360"/>
                <a:gd name="T32" fmla="*/ 0 w 320"/>
                <a:gd name="T33" fmla="*/ 260 h 360"/>
                <a:gd name="T34" fmla="*/ 0 w 320"/>
                <a:gd name="T35" fmla="*/ 360 h 360"/>
                <a:gd name="T36" fmla="*/ 80 w 320"/>
                <a:gd name="T37" fmla="*/ 360 h 360"/>
                <a:gd name="T38" fmla="*/ 80 w 320"/>
                <a:gd name="T39" fmla="*/ 260 h 360"/>
                <a:gd name="T40" fmla="*/ 60 w 320"/>
                <a:gd name="T41" fmla="*/ 24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0" h="360">
                  <a:moveTo>
                    <a:pt x="300" y="0"/>
                  </a:moveTo>
                  <a:cubicBezTo>
                    <a:pt x="256" y="0"/>
                    <a:pt x="256" y="0"/>
                    <a:pt x="256" y="0"/>
                  </a:cubicBezTo>
                  <a:cubicBezTo>
                    <a:pt x="245" y="0"/>
                    <a:pt x="240" y="9"/>
                    <a:pt x="240" y="20"/>
                  </a:cubicBezTo>
                  <a:cubicBezTo>
                    <a:pt x="240" y="360"/>
                    <a:pt x="240" y="360"/>
                    <a:pt x="240" y="360"/>
                  </a:cubicBezTo>
                  <a:cubicBezTo>
                    <a:pt x="320" y="360"/>
                    <a:pt x="320" y="360"/>
                    <a:pt x="320" y="360"/>
                  </a:cubicBezTo>
                  <a:cubicBezTo>
                    <a:pt x="320" y="20"/>
                    <a:pt x="320" y="20"/>
                    <a:pt x="320" y="20"/>
                  </a:cubicBezTo>
                  <a:cubicBezTo>
                    <a:pt x="320" y="9"/>
                    <a:pt x="311" y="0"/>
                    <a:pt x="300" y="0"/>
                  </a:cubicBezTo>
                  <a:close/>
                  <a:moveTo>
                    <a:pt x="180" y="120"/>
                  </a:moveTo>
                  <a:cubicBezTo>
                    <a:pt x="136" y="120"/>
                    <a:pt x="136" y="120"/>
                    <a:pt x="136" y="120"/>
                  </a:cubicBezTo>
                  <a:cubicBezTo>
                    <a:pt x="125" y="120"/>
                    <a:pt x="120" y="129"/>
                    <a:pt x="120" y="140"/>
                  </a:cubicBezTo>
                  <a:cubicBezTo>
                    <a:pt x="120" y="360"/>
                    <a:pt x="120" y="360"/>
                    <a:pt x="120" y="360"/>
                  </a:cubicBezTo>
                  <a:cubicBezTo>
                    <a:pt x="200" y="360"/>
                    <a:pt x="200" y="360"/>
                    <a:pt x="200" y="360"/>
                  </a:cubicBezTo>
                  <a:cubicBezTo>
                    <a:pt x="200" y="140"/>
                    <a:pt x="200" y="140"/>
                    <a:pt x="200" y="140"/>
                  </a:cubicBezTo>
                  <a:cubicBezTo>
                    <a:pt x="200" y="129"/>
                    <a:pt x="191" y="120"/>
                    <a:pt x="180" y="120"/>
                  </a:cubicBezTo>
                  <a:close/>
                  <a:moveTo>
                    <a:pt x="60" y="240"/>
                  </a:moveTo>
                  <a:cubicBezTo>
                    <a:pt x="16" y="240"/>
                    <a:pt x="16" y="240"/>
                    <a:pt x="16" y="240"/>
                  </a:cubicBezTo>
                  <a:cubicBezTo>
                    <a:pt x="5" y="240"/>
                    <a:pt x="0" y="249"/>
                    <a:pt x="0" y="260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80" y="360"/>
                    <a:pt x="80" y="360"/>
                    <a:pt x="80" y="360"/>
                  </a:cubicBezTo>
                  <a:cubicBezTo>
                    <a:pt x="80" y="260"/>
                    <a:pt x="80" y="260"/>
                    <a:pt x="80" y="260"/>
                  </a:cubicBezTo>
                  <a:cubicBezTo>
                    <a:pt x="80" y="249"/>
                    <a:pt x="71" y="240"/>
                    <a:pt x="60" y="24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cs typeface="+mn-ea"/>
                <a:sym typeface="+mn-lt"/>
              </a:endParaRP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FE848FB4-A593-E14D-A2E7-A99D6114FED4}"/>
              </a:ext>
            </a:extLst>
          </p:cNvPr>
          <p:cNvSpPr txBox="1"/>
          <p:nvPr/>
        </p:nvSpPr>
        <p:spPr>
          <a:xfrm>
            <a:off x="1091821" y="2456805"/>
            <a:ext cx="2241929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Участие в профессиональных конкурсах и олимпиадах</a:t>
            </a:r>
            <a:endParaRPr lang="en-US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3A7B7B7B-0F8F-B140-B90B-07E9EC94A3C8}"/>
              </a:ext>
            </a:extLst>
          </p:cNvPr>
          <p:cNvSpPr txBox="1"/>
          <p:nvPr/>
        </p:nvSpPr>
        <p:spPr>
          <a:xfrm>
            <a:off x="3333750" y="4680836"/>
            <a:ext cx="2340791" cy="9233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Непрерывное повышение квалификации</a:t>
            </a:r>
            <a:endParaRPr 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D081CFFF-5D35-EC43-B244-0B16B721254C}"/>
              </a:ext>
            </a:extLst>
          </p:cNvPr>
          <p:cNvSpPr txBox="1"/>
          <p:nvPr/>
        </p:nvSpPr>
        <p:spPr>
          <a:xfrm>
            <a:off x="6093768" y="4780258"/>
            <a:ext cx="2219084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Распространение опыта на муниципальном уровне</a:t>
            </a:r>
            <a:endParaRPr lang="en-US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5106520C-4ABE-BF4B-837E-73508711CEDC}"/>
              </a:ext>
            </a:extLst>
          </p:cNvPr>
          <p:cNvSpPr txBox="1"/>
          <p:nvPr/>
        </p:nvSpPr>
        <p:spPr>
          <a:xfrm>
            <a:off x="9392852" y="2456805"/>
            <a:ext cx="2424972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Систематическая внеурочная деятельность по предмету</a:t>
            </a:r>
            <a:endParaRPr lang="en-US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378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92672"/>
            <a:ext cx="10515600" cy="4753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успеваемости и качества знаний учащихся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биологии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2020-2021, 2021-2022, 2022-2023 учебные года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2261124"/>
              </p:ext>
            </p:extLst>
          </p:nvPr>
        </p:nvGraphicFramePr>
        <p:xfrm>
          <a:off x="838201" y="2142697"/>
          <a:ext cx="5316940" cy="3507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733612839"/>
              </p:ext>
            </p:extLst>
          </p:nvPr>
        </p:nvGraphicFramePr>
        <p:xfrm>
          <a:off x="6264322" y="2197290"/>
          <a:ext cx="5349923" cy="3446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7486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692672"/>
            <a:ext cx="10515600" cy="4753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успеваемости и качества знаний учащихся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биологии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2020-2021, 2021-2022, 2022-2023 учебные года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770131775"/>
              </p:ext>
            </p:extLst>
          </p:nvPr>
        </p:nvGraphicFramePr>
        <p:xfrm>
          <a:off x="664191" y="2306470"/>
          <a:ext cx="5486400" cy="3575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466630584"/>
              </p:ext>
            </p:extLst>
          </p:nvPr>
        </p:nvGraphicFramePr>
        <p:xfrm>
          <a:off x="6164239" y="2210937"/>
          <a:ext cx="5486400" cy="3643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068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38200" y="0"/>
            <a:ext cx="10515600" cy="4753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686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успеваемости и качества знаний учащихся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географии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2020-2021, 2021-2022, 2022-2023 учебные года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994859560"/>
              </p:ext>
            </p:extLst>
          </p:nvPr>
        </p:nvGraphicFramePr>
        <p:xfrm>
          <a:off x="705134" y="2224585"/>
          <a:ext cx="5486400" cy="3575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960689874"/>
              </p:ext>
            </p:extLst>
          </p:nvPr>
        </p:nvGraphicFramePr>
        <p:xfrm>
          <a:off x="6177886" y="2210938"/>
          <a:ext cx="5486400" cy="3562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0176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38200" y="0"/>
            <a:ext cx="10515600" cy="4753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686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успеваемости и качества знаний учащихся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географии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2020-2021, 2021-2022, 2022-2023 учебные года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084775994"/>
              </p:ext>
            </p:extLst>
          </p:nvPr>
        </p:nvGraphicFramePr>
        <p:xfrm>
          <a:off x="838200" y="1937981"/>
          <a:ext cx="5486400" cy="3630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21602215"/>
              </p:ext>
            </p:extLst>
          </p:nvPr>
        </p:nvGraphicFramePr>
        <p:xfrm>
          <a:off x="6273421" y="1965278"/>
          <a:ext cx="5486400" cy="3603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864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38200" y="0"/>
            <a:ext cx="10515600" cy="4753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686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успеваемости и качества знаний учащихся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ОБЖ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2020-2021, 2021-2022, 2022-2023 учебные года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683632690"/>
              </p:ext>
            </p:extLst>
          </p:nvPr>
        </p:nvGraphicFramePr>
        <p:xfrm>
          <a:off x="2224585" y="1978926"/>
          <a:ext cx="7438030" cy="4626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2063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446</Words>
  <Application>Microsoft Office PowerPoint</Application>
  <PresentationFormat>Широкоэкранный</PresentationFormat>
  <Paragraphs>52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微软雅黑</vt:lpstr>
      <vt:lpstr>Arial</vt:lpstr>
      <vt:lpstr>Calibri</vt:lpstr>
      <vt:lpstr>Calibri Light</vt:lpstr>
      <vt:lpstr>华文新魏</vt:lpstr>
      <vt:lpstr>Times New Roman</vt:lpstr>
      <vt:lpstr>Тема Office</vt:lpstr>
      <vt:lpstr>Муниципальное общеобразовательное учреждение  «Средняя общеобразовательная школа» п.Усть-Лэкчим</vt:lpstr>
      <vt:lpstr>Презентация PowerPoint</vt:lpstr>
      <vt:lpstr>Основные направления деятельности</vt:lpstr>
      <vt:lpstr>Направления саморазвития</vt:lpstr>
      <vt:lpstr>Анализ успеваемости и качества знаний учащихся по биологии за 2020-2021, 2021-2022, 2022-2023 учебные года</vt:lpstr>
      <vt:lpstr>Анализ успеваемости и качества знаний учащихся по биологии за 2020-2021, 2021-2022, 2022-2023 учебные года</vt:lpstr>
      <vt:lpstr>Презентация PowerPoint</vt:lpstr>
      <vt:lpstr>Презентация PowerPoint</vt:lpstr>
      <vt:lpstr>Презентация PowerPoint</vt:lpstr>
      <vt:lpstr>Результативность участия в муниципальном этапе ВсОШ в 2022-2023 учебном году</vt:lpstr>
      <vt:lpstr>Результативность участия обучающихся в конкурсах, конференциях, смотрах и т.д.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конкурсах педагогического мастерства</vt:lpstr>
      <vt:lpstr>Участие в конкурсах педагогического мастерства</vt:lpstr>
      <vt:lpstr>Благодарю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Марина Маркасьян</dc:creator>
  <cp:lastModifiedBy>Наталия Турьева</cp:lastModifiedBy>
  <cp:revision>31</cp:revision>
  <dcterms:created xsi:type="dcterms:W3CDTF">2023-02-10T15:18:57Z</dcterms:created>
  <dcterms:modified xsi:type="dcterms:W3CDTF">2023-06-12T16:25:28Z</dcterms:modified>
</cp:coreProperties>
</file>